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51" r:id="rId2"/>
    <p:sldMasterId id="2147483652" r:id="rId3"/>
    <p:sldMasterId id="2147483653" r:id="rId4"/>
    <p:sldMasterId id="2147483654" r:id="rId5"/>
    <p:sldMasterId id="2147483655" r:id="rId6"/>
    <p:sldMasterId id="2147483656" r:id="rId7"/>
    <p:sldMasterId id="2147483657" r:id="rId8"/>
    <p:sldMasterId id="2147483658" r:id="rId9"/>
    <p:sldMasterId id="2147483659" r:id="rId10"/>
    <p:sldMasterId id="2147483660" r:id="rId11"/>
    <p:sldMasterId id="2147483661" r:id="rId12"/>
    <p:sldMasterId id="2147483662" r:id="rId13"/>
    <p:sldMasterId id="2147483663" r:id="rId14"/>
    <p:sldMasterId id="2147483664" r:id="rId15"/>
    <p:sldMasterId id="2147483665" r:id="rId16"/>
  </p:sldMasterIdLst>
  <p:notesMasterIdLst>
    <p:notesMasterId r:id="rId64"/>
  </p:notesMasterIdLst>
  <p:sldIdLst>
    <p:sldId id="256" r:id="rId17"/>
    <p:sldId id="267" r:id="rId18"/>
    <p:sldId id="298" r:id="rId19"/>
    <p:sldId id="317" r:id="rId20"/>
    <p:sldId id="301" r:id="rId21"/>
    <p:sldId id="299" r:id="rId22"/>
    <p:sldId id="306" r:id="rId23"/>
    <p:sldId id="308" r:id="rId24"/>
    <p:sldId id="309" r:id="rId25"/>
    <p:sldId id="300" r:id="rId26"/>
    <p:sldId id="269" r:id="rId27"/>
    <p:sldId id="275" r:id="rId28"/>
    <p:sldId id="273" r:id="rId29"/>
    <p:sldId id="276" r:id="rId30"/>
    <p:sldId id="278" r:id="rId31"/>
    <p:sldId id="310" r:id="rId32"/>
    <p:sldId id="279" r:id="rId33"/>
    <p:sldId id="311" r:id="rId34"/>
    <p:sldId id="280" r:id="rId35"/>
    <p:sldId id="312" r:id="rId36"/>
    <p:sldId id="281" r:id="rId37"/>
    <p:sldId id="282" r:id="rId38"/>
    <p:sldId id="283" r:id="rId39"/>
    <p:sldId id="322" r:id="rId40"/>
    <p:sldId id="284" r:id="rId41"/>
    <p:sldId id="285" r:id="rId42"/>
    <p:sldId id="313" r:id="rId43"/>
    <p:sldId id="286" r:id="rId44"/>
    <p:sldId id="323" r:id="rId45"/>
    <p:sldId id="320" r:id="rId46"/>
    <p:sldId id="321" r:id="rId47"/>
    <p:sldId id="258" r:id="rId48"/>
    <p:sldId id="316" r:id="rId49"/>
    <p:sldId id="318" r:id="rId50"/>
    <p:sldId id="325" r:id="rId51"/>
    <p:sldId id="326" r:id="rId52"/>
    <p:sldId id="270" r:id="rId53"/>
    <p:sldId id="292" r:id="rId54"/>
    <p:sldId id="330" r:id="rId55"/>
    <p:sldId id="294" r:id="rId56"/>
    <p:sldId id="327" r:id="rId57"/>
    <p:sldId id="328" r:id="rId58"/>
    <p:sldId id="329" r:id="rId59"/>
    <p:sldId id="319" r:id="rId60"/>
    <p:sldId id="295" r:id="rId61"/>
    <p:sldId id="324" r:id="rId62"/>
    <p:sldId id="290" r:id="rId63"/>
  </p:sldIdLst>
  <p:sldSz cx="16256000" cy="9144000"/>
  <p:notesSz cx="6858000" cy="9144000"/>
  <p:defaultTextStyle>
    <a:defPPr>
      <a:defRPr lang="en-US"/>
    </a:defPPr>
    <a:lvl1pPr algn="l" rtl="0" eaLnBrk="0" fontAlgn="base" hangingPunct="0">
      <a:spcBef>
        <a:spcPct val="0"/>
      </a:spcBef>
      <a:spcAft>
        <a:spcPct val="0"/>
      </a:spcAft>
      <a:defRPr sz="3800" kern="1200">
        <a:solidFill>
          <a:srgbClr val="414141"/>
        </a:solidFill>
        <a:latin typeface="Gill Sans Light" charset="0"/>
        <a:ea typeface="+mn-ea"/>
        <a:cs typeface="ヒラギノ角ゴ ProN W3" charset="0"/>
        <a:sym typeface="Gill Sans Light" charset="0"/>
      </a:defRPr>
    </a:lvl1pPr>
    <a:lvl2pPr marL="457200" algn="l" rtl="0" eaLnBrk="0" fontAlgn="base" hangingPunct="0">
      <a:spcBef>
        <a:spcPct val="0"/>
      </a:spcBef>
      <a:spcAft>
        <a:spcPct val="0"/>
      </a:spcAft>
      <a:defRPr sz="3800" kern="1200">
        <a:solidFill>
          <a:srgbClr val="414141"/>
        </a:solidFill>
        <a:latin typeface="Gill Sans Light" charset="0"/>
        <a:ea typeface="+mn-ea"/>
        <a:cs typeface="ヒラギノ角ゴ ProN W3" charset="0"/>
        <a:sym typeface="Gill Sans Light" charset="0"/>
      </a:defRPr>
    </a:lvl2pPr>
    <a:lvl3pPr marL="914400" algn="l" rtl="0" eaLnBrk="0" fontAlgn="base" hangingPunct="0">
      <a:spcBef>
        <a:spcPct val="0"/>
      </a:spcBef>
      <a:spcAft>
        <a:spcPct val="0"/>
      </a:spcAft>
      <a:defRPr sz="3800" kern="1200">
        <a:solidFill>
          <a:srgbClr val="414141"/>
        </a:solidFill>
        <a:latin typeface="Gill Sans Light" charset="0"/>
        <a:ea typeface="+mn-ea"/>
        <a:cs typeface="ヒラギノ角ゴ ProN W3" charset="0"/>
        <a:sym typeface="Gill Sans Light" charset="0"/>
      </a:defRPr>
    </a:lvl3pPr>
    <a:lvl4pPr marL="1371600" algn="l" rtl="0" eaLnBrk="0" fontAlgn="base" hangingPunct="0">
      <a:spcBef>
        <a:spcPct val="0"/>
      </a:spcBef>
      <a:spcAft>
        <a:spcPct val="0"/>
      </a:spcAft>
      <a:defRPr sz="3800" kern="1200">
        <a:solidFill>
          <a:srgbClr val="414141"/>
        </a:solidFill>
        <a:latin typeface="Gill Sans Light" charset="0"/>
        <a:ea typeface="+mn-ea"/>
        <a:cs typeface="ヒラギノ角ゴ ProN W3" charset="0"/>
        <a:sym typeface="Gill Sans Light" charset="0"/>
      </a:defRPr>
    </a:lvl4pPr>
    <a:lvl5pPr marL="1828800" algn="l" rtl="0" eaLnBrk="0" fontAlgn="base" hangingPunct="0">
      <a:spcBef>
        <a:spcPct val="0"/>
      </a:spcBef>
      <a:spcAft>
        <a:spcPct val="0"/>
      </a:spcAft>
      <a:defRPr sz="3800" kern="1200">
        <a:solidFill>
          <a:srgbClr val="414141"/>
        </a:solidFill>
        <a:latin typeface="Gill Sans Light" charset="0"/>
        <a:ea typeface="+mn-ea"/>
        <a:cs typeface="ヒラギノ角ゴ ProN W3" charset="0"/>
        <a:sym typeface="Gill Sans Light" charset="0"/>
      </a:defRPr>
    </a:lvl5pPr>
    <a:lvl6pPr marL="2286000" algn="l" defTabSz="914400" rtl="0" eaLnBrk="1" latinLnBrk="0" hangingPunct="1">
      <a:defRPr sz="3800" kern="1200">
        <a:solidFill>
          <a:srgbClr val="414141"/>
        </a:solidFill>
        <a:latin typeface="Gill Sans Light" charset="0"/>
        <a:ea typeface="+mn-ea"/>
        <a:cs typeface="ヒラギノ角ゴ ProN W3" charset="0"/>
        <a:sym typeface="Gill Sans Light" charset="0"/>
      </a:defRPr>
    </a:lvl6pPr>
    <a:lvl7pPr marL="2743200" algn="l" defTabSz="914400" rtl="0" eaLnBrk="1" latinLnBrk="0" hangingPunct="1">
      <a:defRPr sz="3800" kern="1200">
        <a:solidFill>
          <a:srgbClr val="414141"/>
        </a:solidFill>
        <a:latin typeface="Gill Sans Light" charset="0"/>
        <a:ea typeface="+mn-ea"/>
        <a:cs typeface="ヒラギノ角ゴ ProN W3" charset="0"/>
        <a:sym typeface="Gill Sans Light" charset="0"/>
      </a:defRPr>
    </a:lvl7pPr>
    <a:lvl8pPr marL="3200400" algn="l" defTabSz="914400" rtl="0" eaLnBrk="1" latinLnBrk="0" hangingPunct="1">
      <a:defRPr sz="3800" kern="1200">
        <a:solidFill>
          <a:srgbClr val="414141"/>
        </a:solidFill>
        <a:latin typeface="Gill Sans Light" charset="0"/>
        <a:ea typeface="+mn-ea"/>
        <a:cs typeface="ヒラギノ角ゴ ProN W3" charset="0"/>
        <a:sym typeface="Gill Sans Light" charset="0"/>
      </a:defRPr>
    </a:lvl8pPr>
    <a:lvl9pPr marL="3657600" algn="l" defTabSz="914400" rtl="0" eaLnBrk="1" latinLnBrk="0" hangingPunct="1">
      <a:defRPr sz="3800" kern="1200">
        <a:solidFill>
          <a:srgbClr val="414141"/>
        </a:solidFill>
        <a:latin typeface="Gill Sans Light" charset="0"/>
        <a:ea typeface="+mn-ea"/>
        <a:cs typeface="ヒラギノ角ゴ ProN W3" charset="0"/>
        <a:sym typeface="Gill Sans Light" charset="0"/>
      </a:defRPr>
    </a:lvl9pPr>
  </p:defaultTextStyle>
  <p:extLst>
    <p:ext uri="{EFAFB233-063F-42B5-8137-9DF3F51BA10A}">
      <p15:sldGuideLst xmlns:p15="http://schemas.microsoft.com/office/powerpoint/2012/main">
        <p15:guide id="1" orient="horz" pos="2880">
          <p15:clr>
            <a:srgbClr val="A4A3A4"/>
          </p15:clr>
        </p15:guide>
        <p15:guide id="2" pos="5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565" autoAdjust="0"/>
  </p:normalViewPr>
  <p:slideViewPr>
    <p:cSldViewPr>
      <p:cViewPr varScale="1">
        <p:scale>
          <a:sx n="35" d="100"/>
          <a:sy n="35" d="100"/>
        </p:scale>
        <p:origin x="1360" y="32"/>
      </p:cViewPr>
      <p:guideLst>
        <p:guide orient="horz" pos="2880"/>
        <p:guide pos="5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slide" Target="slides/slide31.xml"/><Relationship Id="rId50" Type="http://schemas.openxmlformats.org/officeDocument/2006/relationships/slide" Target="slides/slide34.xml"/><Relationship Id="rId55" Type="http://schemas.openxmlformats.org/officeDocument/2006/relationships/slide" Target="slides/slide39.xml"/><Relationship Id="rId63" Type="http://schemas.openxmlformats.org/officeDocument/2006/relationships/slide" Target="slides/slide47.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3.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openxmlformats.org/officeDocument/2006/relationships/slide" Target="slides/slide37.xml"/><Relationship Id="rId58" Type="http://schemas.openxmlformats.org/officeDocument/2006/relationships/slide" Target="slides/slide42.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5.xml"/><Relationship Id="rId19" Type="http://schemas.openxmlformats.org/officeDocument/2006/relationships/slide" Target="slides/slide3.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35.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theme" Target="theme/theme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1">
            <a:extLst>
              <a:ext uri="{FF2B5EF4-FFF2-40B4-BE49-F238E27FC236}">
                <a16:creationId xmlns:a16="http://schemas.microsoft.com/office/drawing/2014/main" id="{D8B58018-4EFD-983C-CF9B-11CF85ACF78F}"/>
              </a:ext>
            </a:extLst>
          </p:cNvPr>
          <p:cNvSpPr>
            <a:spLocks noGrp="1" noRot="1" noChangeAspect="1" noChangeArrowheads="1" noTextEdit="1"/>
          </p:cNvSpPr>
          <p:nvPr>
            <p:ph type="sldImg"/>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1506" name="Rectangle 2">
            <a:extLst>
              <a:ext uri="{FF2B5EF4-FFF2-40B4-BE49-F238E27FC236}">
                <a16:creationId xmlns:a16="http://schemas.microsoft.com/office/drawing/2014/main" id="{81401997-745C-8AB0-F329-8FFB58F5ED21}"/>
              </a:ext>
            </a:extLst>
          </p:cNvPr>
          <p:cNvSpPr>
            <a:spLocks noGrp="1" noChangeArrowheads="1"/>
          </p:cNvSpPr>
          <p:nvPr>
            <p:ph type="body" sz="quarter" idx="1"/>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ltLang="en-US" noProof="0"/>
              <a:t>Click to edit Master text styles</a:t>
            </a:r>
          </a:p>
          <a:p>
            <a:pPr lvl="1"/>
            <a:r>
              <a:rPr lang="en-US" altLang="en-US" noProof="0"/>
              <a:t>Second level</a:t>
            </a:r>
          </a:p>
          <a:p>
            <a:pPr lvl="2"/>
            <a:r>
              <a:rPr lang="en-US" altLang="en-US" noProof="0"/>
              <a:t>Third level</a:t>
            </a:r>
          </a:p>
          <a:p>
            <a:pPr lvl="3"/>
            <a:r>
              <a:rPr lang="en-US" altLang="en-US" noProof="0"/>
              <a:t>Fourth level</a:t>
            </a:r>
          </a:p>
          <a:p>
            <a:pPr lvl="4"/>
            <a:r>
              <a:rPr lang="en-US" altLang="en-US" noProof="0"/>
              <a:t>Fifth level</a:t>
            </a:r>
          </a:p>
        </p:txBody>
      </p:sp>
    </p:spTree>
  </p:cSld>
  <p:clrMap bg1="lt1" tx1="dk1" bg2="lt2" tx2="dk2" accent1="accent1" accent2="accent2" accent3="accent3" accent4="accent4" accent5="accent5" accent6="accent6" hlink="hlink" folHlink="folHlink"/>
  <p:notesStyle>
    <a:lvl1pPr algn="l" rtl="0" eaLnBrk="0" fontAlgn="base" hangingPunct="0">
      <a:spcBef>
        <a:spcPct val="0"/>
      </a:spcBef>
      <a:spcAft>
        <a:spcPct val="0"/>
      </a:spcAft>
      <a:defRPr sz="1200" kern="1200">
        <a:solidFill>
          <a:schemeClr val="tx1"/>
        </a:solidFill>
        <a:latin typeface="Gill Sans Light" charset="0"/>
        <a:ea typeface="+mn-ea"/>
        <a:cs typeface="+mn-cs"/>
      </a:defRPr>
    </a:lvl1pPr>
    <a:lvl2pPr marL="457200" algn="l" rtl="0" eaLnBrk="0" fontAlgn="base" hangingPunct="0">
      <a:spcBef>
        <a:spcPct val="0"/>
      </a:spcBef>
      <a:spcAft>
        <a:spcPct val="0"/>
      </a:spcAft>
      <a:defRPr sz="1200" kern="1200">
        <a:solidFill>
          <a:schemeClr val="tx1"/>
        </a:solidFill>
        <a:latin typeface="Gill Sans Light" charset="0"/>
        <a:ea typeface="+mn-ea"/>
        <a:cs typeface="+mn-cs"/>
      </a:defRPr>
    </a:lvl2pPr>
    <a:lvl3pPr marL="914400" algn="l" rtl="0" eaLnBrk="0" fontAlgn="base" hangingPunct="0">
      <a:spcBef>
        <a:spcPct val="0"/>
      </a:spcBef>
      <a:spcAft>
        <a:spcPct val="0"/>
      </a:spcAft>
      <a:defRPr sz="1200" kern="1200">
        <a:solidFill>
          <a:schemeClr val="tx1"/>
        </a:solidFill>
        <a:latin typeface="Gill Sans Light" charset="0"/>
        <a:ea typeface="+mn-ea"/>
        <a:cs typeface="+mn-cs"/>
      </a:defRPr>
    </a:lvl3pPr>
    <a:lvl4pPr marL="1371600" algn="l" rtl="0" eaLnBrk="0" fontAlgn="base" hangingPunct="0">
      <a:spcBef>
        <a:spcPct val="0"/>
      </a:spcBef>
      <a:spcAft>
        <a:spcPct val="0"/>
      </a:spcAft>
      <a:defRPr sz="1200" kern="1200">
        <a:solidFill>
          <a:schemeClr val="tx1"/>
        </a:solidFill>
        <a:latin typeface="Gill Sans Light" charset="0"/>
        <a:ea typeface="+mn-ea"/>
        <a:cs typeface="+mn-cs"/>
      </a:defRPr>
    </a:lvl4pPr>
    <a:lvl5pPr marL="1828800" algn="l" rtl="0" eaLnBrk="0" fontAlgn="base" hangingPunct="0">
      <a:spcBef>
        <a:spcPct val="0"/>
      </a:spcBef>
      <a:spcAft>
        <a:spcPct val="0"/>
      </a:spcAft>
      <a:defRPr sz="1200" kern="1200">
        <a:solidFill>
          <a:schemeClr val="tx1"/>
        </a:solidFill>
        <a:latin typeface="Gill Sans Light"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bkhost.vn/blog/github/"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8D202003-392D-D7F7-5A20-804223C04676}"/>
              </a:ext>
            </a:extLst>
          </p:cNvPr>
          <p:cNvSpPr>
            <a:spLocks noGrp="1" noRot="1" noChangeAspect="1" noChangeArrowheads="1" noTextEdit="1"/>
          </p:cNvSpPr>
          <p:nvPr>
            <p:ph type="sldImg"/>
          </p:nvPr>
        </p:nvSpPr>
        <p:spPr>
          <a:xfrm>
            <a:off x="381000" y="685800"/>
            <a:ext cx="6096000" cy="3429000"/>
          </a:xfrm>
          <a:ln/>
        </p:spPr>
      </p:sp>
      <p:sp>
        <p:nvSpPr>
          <p:cNvPr id="3" name="Notes Placeholder 2">
            <a:extLst>
              <a:ext uri="{FF2B5EF4-FFF2-40B4-BE49-F238E27FC236}">
                <a16:creationId xmlns:a16="http://schemas.microsoft.com/office/drawing/2014/main" id="{E5E5146D-596F-7F84-28AA-3183694B523B}"/>
              </a:ext>
            </a:extLst>
          </p:cNvPr>
          <p:cNvSpPr>
            <a:spLocks noGrp="1"/>
          </p:cNvSpPr>
          <p:nvPr>
            <p:ph type="body" idx="1"/>
          </p:nvPr>
        </p:nvSpPr>
        <p:spPr/>
        <p:txBody>
          <a:bodyPr/>
          <a:lstStyle/>
          <a:p>
            <a:pPr marL="914400" indent="-914400" eaLnBrk="1" hangingPunct="1">
              <a:buFont typeface="+mj-lt"/>
              <a:buAutoNum type="arabicPeriod"/>
              <a:defRPr/>
            </a:pPr>
            <a:r>
              <a:rPr lang="en-US" altLang="en-US" dirty="0">
                <a:solidFill>
                  <a:srgbClr val="4D4D4D"/>
                </a:solidFill>
                <a:cs typeface="Gill Sans Light" charset="0"/>
              </a:rPr>
              <a:t>Dive in git</a:t>
            </a:r>
          </a:p>
          <a:p>
            <a:pPr eaLnBrk="1" hangingPunct="1">
              <a:buFont typeface="+mj-lt"/>
              <a:buNone/>
              <a:defRPr/>
            </a:pPr>
            <a:r>
              <a:rPr lang="en-US" altLang="en-US" dirty="0">
                <a:solidFill>
                  <a:srgbClr val="4D4D4D"/>
                </a:solidFill>
                <a:cs typeface="Gill Sans Light" charset="0"/>
              </a:rPr>
              <a:t>Basic commands</a:t>
            </a:r>
          </a:p>
          <a:p>
            <a:pPr eaLnBrk="1" hangingPunct="1">
              <a:buFont typeface="+mj-lt"/>
              <a:buNone/>
              <a:defRPr/>
            </a:pPr>
            <a:r>
              <a:rPr lang="en-US" altLang="en-US" dirty="0">
                <a:solidFill>
                  <a:srgbClr val="4D4D4D"/>
                </a:solidFill>
                <a:cs typeface="Gill Sans Light" charset="0"/>
              </a:rPr>
              <a:t>Advance commands</a:t>
            </a:r>
          </a:p>
          <a:p>
            <a:pPr>
              <a:defRP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
            <a:extLst>
              <a:ext uri="{FF2B5EF4-FFF2-40B4-BE49-F238E27FC236}">
                <a16:creationId xmlns:a16="http://schemas.microsoft.com/office/drawing/2014/main" id="{84DD0FC2-B7F1-951E-B894-0C4CB1887621}"/>
              </a:ext>
            </a:extLst>
          </p:cNvPr>
          <p:cNvSpPr>
            <a:spLocks noGrp="1" noRot="1" noChangeAspect="1" noChangeArrowheads="1" noTextEdit="1"/>
          </p:cNvSpPr>
          <p:nvPr>
            <p:ph type="sldImg"/>
          </p:nvPr>
        </p:nvSpPr>
        <p:spPr>
          <a:solidFill>
            <a:srgbClr val="FFFFFF"/>
          </a:solidFill>
          <a:ln/>
        </p:spPr>
      </p:sp>
      <p:sp>
        <p:nvSpPr>
          <p:cNvPr id="37891" name="Rectangle 2">
            <a:extLst>
              <a:ext uri="{FF2B5EF4-FFF2-40B4-BE49-F238E27FC236}">
                <a16:creationId xmlns:a16="http://schemas.microsoft.com/office/drawing/2014/main" id="{101FC8C8-E195-5B3D-996A-04D5ACB2156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sz="2200">
                <a:latin typeface="Lucida Grande" charset="0"/>
                <a:cs typeface="Lucida Grande" charset="0"/>
                <a:sym typeface="Lucida Grande" charset="0"/>
              </a:rPr>
              <a:t>We’ll be using the git command line interface, but feel free to choose your preferred solution GUIs, Editor Extension etc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4C1AC83D-A1F0-9A3D-789D-2B6809F83647}"/>
              </a:ext>
            </a:extLst>
          </p:cNvPr>
          <p:cNvSpPr>
            <a:spLocks noGrp="1" noRot="1" noChangeAspect="1" noChangeArrowheads="1" noTextEdit="1"/>
          </p:cNvSpPr>
          <p:nvPr>
            <p:ph type="sldImg"/>
          </p:nvPr>
        </p:nvSpPr>
        <p:spPr>
          <a:xfrm>
            <a:off x="381000" y="685800"/>
            <a:ext cx="6096000" cy="3429000"/>
          </a:xfrm>
          <a:ln/>
        </p:spPr>
      </p:sp>
      <p:sp>
        <p:nvSpPr>
          <p:cNvPr id="40963" name="Notes Placeholder 2">
            <a:extLst>
              <a:ext uri="{FF2B5EF4-FFF2-40B4-BE49-F238E27FC236}">
                <a16:creationId xmlns:a16="http://schemas.microsoft.com/office/drawing/2014/main" id="{46FE2C21-B9C8-9688-4CCA-AC18961FD61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t>Lần</a:t>
            </a:r>
            <a:r>
              <a:rPr lang="en-US" altLang="en-US" dirty="0"/>
              <a:t> </a:t>
            </a:r>
            <a:r>
              <a:rPr lang="en-US" altLang="en-US" dirty="0" err="1"/>
              <a:t>đầu</a:t>
            </a:r>
            <a:r>
              <a:rPr lang="en-US" altLang="en-US" dirty="0"/>
              <a:t> </a:t>
            </a:r>
            <a:r>
              <a:rPr lang="en-US" altLang="en-US" dirty="0" err="1"/>
              <a:t>chạy</a:t>
            </a:r>
            <a:r>
              <a:rPr lang="en-US" altLang="en-US" dirty="0"/>
              <a:t>, </a:t>
            </a:r>
            <a:r>
              <a:rPr lang="en-US" altLang="en-US" dirty="0" err="1"/>
              <a:t>cần</a:t>
            </a:r>
            <a:r>
              <a:rPr lang="en-US" altLang="en-US" dirty="0"/>
              <a:t> </a:t>
            </a:r>
            <a:r>
              <a:rPr lang="en-US" altLang="en-US" dirty="0" err="1"/>
              <a:t>khai</a:t>
            </a:r>
            <a:r>
              <a:rPr lang="en-US" altLang="en-US" dirty="0"/>
              <a:t> </a:t>
            </a:r>
            <a:r>
              <a:rPr lang="en-US" altLang="en-US" dirty="0" err="1"/>
              <a:t>báo</a:t>
            </a:r>
            <a:r>
              <a:rPr lang="en-US" altLang="en-US" dirty="0"/>
              <a:t>/</a:t>
            </a:r>
            <a:r>
              <a:rPr lang="en-US" altLang="en-US" dirty="0" err="1"/>
              <a:t>cấu</a:t>
            </a:r>
            <a:r>
              <a:rPr lang="en-US" altLang="en-US" dirty="0"/>
              <a:t> </a:t>
            </a:r>
            <a:r>
              <a:rPr lang="en-US" altLang="en-US" dirty="0" err="1"/>
              <a:t>hình</a:t>
            </a:r>
            <a:r>
              <a:rPr lang="en-US" altLang="en-US" dirty="0"/>
              <a:t> </a:t>
            </a:r>
            <a:r>
              <a:rPr lang="en-US" altLang="en-US" dirty="0" err="1"/>
              <a:t>Tên</a:t>
            </a:r>
            <a:r>
              <a:rPr lang="en-US" altLang="en-US" dirty="0"/>
              <a:t> </a:t>
            </a:r>
            <a:r>
              <a:rPr lang="en-US" altLang="en-US" dirty="0" err="1"/>
              <a:t>và</a:t>
            </a:r>
            <a:r>
              <a:rPr lang="en-US" altLang="en-US" dirty="0"/>
              <a:t> Email </a:t>
            </a:r>
            <a:r>
              <a:rPr lang="en-US" altLang="en-US" dirty="0" err="1"/>
              <a:t>trước</a:t>
            </a:r>
            <a:endParaRPr lang="en-US" altLang="en-US" dirty="0"/>
          </a:p>
          <a:p>
            <a:pPr algn="l"/>
            <a:r>
              <a:rPr lang="vi-VN" b="1" i="0" dirty="0">
                <a:solidFill>
                  <a:srgbClr val="000000"/>
                </a:solidFill>
                <a:effectLst/>
                <a:latin typeface="-apple-system"/>
              </a:rPr>
              <a:t>Thiết Lập Username và Email trong Git</a:t>
            </a:r>
          </a:p>
          <a:p>
            <a:pPr algn="l"/>
            <a:r>
              <a:rPr lang="vi-VN" b="0" i="0" u="none" strike="noStrike" dirty="0">
                <a:solidFill>
                  <a:srgbClr val="212529"/>
                </a:solidFill>
                <a:effectLst/>
                <a:latin typeface="Arial" panose="020B0604020202020204" pitchFamily="34" charset="0"/>
              </a:rPr>
              <a:t>Git sử dụng tên người dùng (username) để giúp xác định ai là tác giả của một commit trong repository</a:t>
            </a:r>
          </a:p>
          <a:p>
            <a:endParaRPr lang="en-US" altLang="en-US" dirty="0"/>
          </a:p>
          <a:p>
            <a:pPr algn="l"/>
            <a:r>
              <a:rPr lang="vi-VN" b="0" i="0" u="none" strike="noStrike" dirty="0">
                <a:solidFill>
                  <a:srgbClr val="212529"/>
                </a:solidFill>
                <a:effectLst/>
                <a:latin typeface="Arial" panose="020B0604020202020204" pitchFamily="34" charset="0"/>
              </a:rPr>
              <a:t>Kiểm Tra Lại Các Thiết Lập</a:t>
            </a:r>
            <a:br>
              <a:rPr lang="vi-VN" b="0" i="0" u="none" strike="noStrike" dirty="0">
                <a:solidFill>
                  <a:srgbClr val="212529"/>
                </a:solidFill>
                <a:effectLst/>
                <a:latin typeface="Arial" panose="020B0604020202020204" pitchFamily="34" charset="0"/>
              </a:rPr>
            </a:br>
            <a:r>
              <a:rPr lang="vi-VN" b="0" i="0" u="none" strike="noStrike" dirty="0">
                <a:solidFill>
                  <a:srgbClr val="212529"/>
                </a:solidFill>
                <a:effectLst/>
                <a:latin typeface="Arial" panose="020B0604020202020204" pitchFamily="34" charset="0"/>
              </a:rPr>
              <a:t>Chạy câu lệnh sau đây để kiểm tra thiết lập cho tên người dùng:</a:t>
            </a:r>
          </a:p>
          <a:p>
            <a:pPr algn="l"/>
            <a:r>
              <a:rPr lang="vi-VN" dirty="0"/>
              <a:t>$ git config --global user.name</a:t>
            </a:r>
            <a:endParaRPr lang="en-US" b="0" i="0" u="none" strike="noStrike" dirty="0">
              <a:solidFill>
                <a:srgbClr val="212529"/>
              </a:solidFill>
              <a:effectLst/>
              <a:latin typeface="Arial" panose="020B0604020202020204" pitchFamily="34" charset="0"/>
            </a:endParaRPr>
          </a:p>
          <a:p>
            <a:pPr algn="l"/>
            <a:r>
              <a:rPr lang="vi-VN" dirty="0"/>
              <a:t>$ git config --global user.email</a:t>
            </a:r>
            <a:endParaRPr lang="en-US"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15FC7D46-3A0C-5733-C739-B9B38F42A270}"/>
              </a:ext>
            </a:extLst>
          </p:cNvPr>
          <p:cNvSpPr>
            <a:spLocks noGrp="1" noRot="1" noChangeAspect="1" noChangeArrowheads="1" noTextEdit="1"/>
          </p:cNvSpPr>
          <p:nvPr>
            <p:ph type="sldImg"/>
          </p:nvPr>
        </p:nvSpPr>
        <p:spPr>
          <a:xfrm>
            <a:off x="381000" y="685800"/>
            <a:ext cx="6096000" cy="3429000"/>
          </a:xfrm>
          <a:ln/>
        </p:spPr>
      </p:sp>
      <p:sp>
        <p:nvSpPr>
          <p:cNvPr id="43011" name="Notes Placeholder 2">
            <a:extLst>
              <a:ext uri="{FF2B5EF4-FFF2-40B4-BE49-F238E27FC236}">
                <a16:creationId xmlns:a16="http://schemas.microsoft.com/office/drawing/2014/main" id="{ABF63E57-4342-0231-43DF-D64C06C4FD4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a:solidFill>
                  <a:srgbClr val="253858"/>
                </a:solidFill>
                <a:latin typeface="Tahoma" panose="020B0604030504040204" pitchFamily="34" charset="0"/>
                <a:cs typeface="Tahoma" panose="020B0604030504040204" pitchFamily="34" charset="0"/>
                <a:sym typeface="Helvetica Neue" charset="0"/>
              </a:rPr>
              <a:t>Khởi tạo 1 repo trong máy local. “</a:t>
            </a:r>
            <a:r>
              <a:rPr lang="en-US" altLang="en-US" b="1">
                <a:solidFill>
                  <a:srgbClr val="253858"/>
                </a:solidFill>
                <a:latin typeface="Tahoma" panose="020B0604030504040204" pitchFamily="34" charset="0"/>
                <a:cs typeface="Tahoma" panose="020B0604030504040204" pitchFamily="34" charset="0"/>
                <a:sym typeface="Helvetica Neue" charset="0"/>
              </a:rPr>
              <a:t>.git</a:t>
            </a:r>
            <a:r>
              <a:rPr lang="en-US" altLang="en-US">
                <a:solidFill>
                  <a:srgbClr val="253858"/>
                </a:solidFill>
                <a:latin typeface="Tahoma" panose="020B0604030504040204" pitchFamily="34" charset="0"/>
                <a:cs typeface="Tahoma" panose="020B0604030504040204" pitchFamily="34" charset="0"/>
                <a:sym typeface="Helvetica Neue" charset="0"/>
              </a:rPr>
              <a:t>” (repo) folder được tạo ra </a:t>
            </a:r>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9A1F82A7-B748-594E-6F18-5CCFE78F4C4A}"/>
              </a:ext>
            </a:extLst>
          </p:cNvPr>
          <p:cNvSpPr>
            <a:spLocks noGrp="1" noRot="1" noChangeAspect="1" noChangeArrowheads="1" noTextEdit="1"/>
          </p:cNvSpPr>
          <p:nvPr>
            <p:ph type="sldImg"/>
          </p:nvPr>
        </p:nvSpPr>
        <p:spPr>
          <a:xfrm>
            <a:off x="381000" y="685800"/>
            <a:ext cx="6096000" cy="3429000"/>
          </a:xfrm>
          <a:ln/>
        </p:spPr>
      </p:sp>
      <p:sp>
        <p:nvSpPr>
          <p:cNvPr id="45059" name="Notes Placeholder 2">
            <a:extLst>
              <a:ext uri="{FF2B5EF4-FFF2-40B4-BE49-F238E27FC236}">
                <a16:creationId xmlns:a16="http://schemas.microsoft.com/office/drawing/2014/main" id="{CABC1010-D946-8E25-55FA-67C72875E52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vi-VN" altLang="en-US">
                <a:solidFill>
                  <a:srgbClr val="253858"/>
                </a:solidFill>
                <a:latin typeface="Tahoma" panose="020B0604030504040204" pitchFamily="34" charset="0"/>
                <a:cs typeface="Tahoma" panose="020B0604030504040204" pitchFamily="34" charset="0"/>
                <a:sym typeface="Helvetica Neue" charset="0"/>
              </a:rPr>
              <a:t>Check trạng thái của những file bạn đã thay đổi trong thư mục làm việc, nếu không có thay đổi sẽ trả về kết quả</a:t>
            </a:r>
            <a:r>
              <a:rPr lang="en-US" altLang="en-US">
                <a:solidFill>
                  <a:srgbClr val="253858"/>
                </a:solidFill>
                <a:latin typeface="Tahoma" panose="020B0604030504040204" pitchFamily="34" charset="0"/>
                <a:cs typeface="Tahoma" panose="020B0604030504040204" pitchFamily="34" charset="0"/>
                <a:sym typeface="Helvetica Neue" charset="0"/>
              </a:rPr>
              <a:t>.</a:t>
            </a:r>
          </a:p>
          <a:p>
            <a:r>
              <a:rPr lang="en-US" altLang="en-US">
                <a:solidFill>
                  <a:srgbClr val="273239"/>
                </a:solidFill>
                <a:latin typeface="Nunito" pitchFamily="2" charset="0"/>
              </a:rPr>
              <a:t>There are a few stages of a file in the working tree of a repository:</a:t>
            </a:r>
          </a:p>
          <a:p>
            <a:pPr>
              <a:buFontTx/>
              <a:buChar char="•"/>
            </a:pPr>
            <a:r>
              <a:rPr lang="en-US" altLang="en-US" b="1">
                <a:solidFill>
                  <a:srgbClr val="273239"/>
                </a:solidFill>
                <a:latin typeface="Nunito" pitchFamily="2" charset="0"/>
              </a:rPr>
              <a:t>Untracked:</a:t>
            </a:r>
            <a:r>
              <a:rPr lang="en-US" altLang="en-US">
                <a:solidFill>
                  <a:srgbClr val="273239"/>
                </a:solidFill>
                <a:latin typeface="Nunito" pitchFamily="2" charset="0"/>
              </a:rPr>
              <a:t> In this stage, the Git repository is unable to track the file, which means that the file is never staged nor it is committed.</a:t>
            </a:r>
          </a:p>
          <a:p>
            <a:pPr>
              <a:buFontTx/>
              <a:buChar char="•"/>
            </a:pPr>
            <a:r>
              <a:rPr lang="en-US" altLang="en-US" b="1">
                <a:solidFill>
                  <a:srgbClr val="273239"/>
                </a:solidFill>
                <a:latin typeface="Nunito" pitchFamily="2" charset="0"/>
              </a:rPr>
              <a:t>Tracked:</a:t>
            </a:r>
            <a:r>
              <a:rPr lang="en-US" altLang="en-US">
                <a:solidFill>
                  <a:srgbClr val="273239"/>
                </a:solidFill>
                <a:latin typeface="Nunito" pitchFamily="2" charset="0"/>
              </a:rPr>
              <a:t> When the Git repository tracks a file, which means the file is committed but is not staged in the working directory.</a:t>
            </a:r>
          </a:p>
          <a:p>
            <a:pPr>
              <a:buFontTx/>
              <a:buChar char="•"/>
            </a:pPr>
            <a:r>
              <a:rPr lang="en-US" altLang="en-US" b="1">
                <a:solidFill>
                  <a:srgbClr val="273239"/>
                </a:solidFill>
                <a:latin typeface="Nunito" pitchFamily="2" charset="0"/>
              </a:rPr>
              <a:t>Staged:</a:t>
            </a:r>
            <a:r>
              <a:rPr lang="en-US" altLang="en-US">
                <a:solidFill>
                  <a:srgbClr val="273239"/>
                </a:solidFill>
                <a:latin typeface="Nunito" pitchFamily="2" charset="0"/>
              </a:rPr>
              <a:t> In this stage, the file is ready to be committed and is placed in the staging area waiting for the next commit.</a:t>
            </a:r>
          </a:p>
          <a:p>
            <a:pPr>
              <a:buFontTx/>
              <a:buChar char="•"/>
            </a:pPr>
            <a:r>
              <a:rPr lang="en-US" altLang="en-US" b="1">
                <a:solidFill>
                  <a:srgbClr val="273239"/>
                </a:solidFill>
                <a:latin typeface="Nunito" pitchFamily="2" charset="0"/>
              </a:rPr>
              <a:t>Modified/Dirty:</a:t>
            </a:r>
            <a:r>
              <a:rPr lang="en-US" altLang="en-US">
                <a:solidFill>
                  <a:srgbClr val="273239"/>
                </a:solidFill>
                <a:latin typeface="Nunito" pitchFamily="2" charset="0"/>
              </a:rPr>
              <a:t> When the changes are made to the file i.e. the file is modified but the change is not yet staged.</a:t>
            </a:r>
          </a:p>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418DD369-A235-AD91-889E-C2AAB38FE848}"/>
              </a:ext>
            </a:extLst>
          </p:cNvPr>
          <p:cNvSpPr>
            <a:spLocks noGrp="1" noRot="1" noChangeAspect="1" noChangeArrowheads="1" noTextEdit="1"/>
          </p:cNvSpPr>
          <p:nvPr>
            <p:ph type="sldImg"/>
          </p:nvPr>
        </p:nvSpPr>
        <p:spPr>
          <a:xfrm>
            <a:off x="381000" y="685800"/>
            <a:ext cx="6096000" cy="3429000"/>
          </a:xfrm>
          <a:ln/>
        </p:spPr>
      </p:sp>
      <p:sp>
        <p:nvSpPr>
          <p:cNvPr id="47107" name="Notes Placeholder 2">
            <a:extLst>
              <a:ext uri="{FF2B5EF4-FFF2-40B4-BE49-F238E27FC236}">
                <a16:creationId xmlns:a16="http://schemas.microsoft.com/office/drawing/2014/main" id="{C3559E7F-91D9-F7EB-BEF7-459DE5341C0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a:t>-s short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1FCA8721-D14C-796F-538B-15667357BF98}"/>
              </a:ext>
            </a:extLst>
          </p:cNvPr>
          <p:cNvSpPr>
            <a:spLocks noGrp="1" noRot="1" noChangeAspect="1" noChangeArrowheads="1" noTextEdit="1"/>
          </p:cNvSpPr>
          <p:nvPr>
            <p:ph type="sldImg"/>
          </p:nvPr>
        </p:nvSpPr>
        <p:spPr>
          <a:xfrm>
            <a:off x="381000" y="685800"/>
            <a:ext cx="6096000" cy="3429000"/>
          </a:xfrm>
          <a:ln/>
        </p:spPr>
      </p:sp>
      <p:sp>
        <p:nvSpPr>
          <p:cNvPr id="49155" name="Notes Placeholder 2">
            <a:extLst>
              <a:ext uri="{FF2B5EF4-FFF2-40B4-BE49-F238E27FC236}">
                <a16:creationId xmlns:a16="http://schemas.microsoft.com/office/drawing/2014/main" id="{96B1EAF7-F771-F938-9B46-DA4D624B15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a:solidFill>
                  <a:srgbClr val="253858"/>
                </a:solidFill>
                <a:latin typeface="Tahoma" panose="020B0604030504040204" pitchFamily="34" charset="0"/>
                <a:cs typeface="Tahoma" panose="020B0604030504040204" pitchFamily="34" charset="0"/>
                <a:sym typeface="Helvetica Neue" charset="0"/>
              </a:rPr>
              <a:t>Thêm những thay đổi (files) trong working dir vào Staging area.</a:t>
            </a:r>
          </a:p>
          <a:p>
            <a:pPr eaLnBrk="1" hangingPunct="1"/>
            <a:r>
              <a:rPr lang="en-US" altLang="en-US">
                <a:solidFill>
                  <a:srgbClr val="253858"/>
                </a:solidFill>
                <a:latin typeface="Tahoma" panose="020B0604030504040204" pitchFamily="34" charset="0"/>
                <a:cs typeface="Tahoma" panose="020B0604030504040204" pitchFamily="34" charset="0"/>
                <a:sym typeface="Helvetica Neue" charset="0"/>
              </a:rPr>
              <a:t>git add file1 file2 … dir1 dir2 ….</a:t>
            </a:r>
          </a:p>
          <a:p>
            <a:pPr eaLnBrk="1" hangingPunct="1"/>
            <a:r>
              <a:rPr lang="en-US" altLang="en-US">
                <a:solidFill>
                  <a:srgbClr val="253858"/>
                </a:solidFill>
                <a:latin typeface="Tahoma" panose="020B0604030504040204" pitchFamily="34" charset="0"/>
                <a:cs typeface="Tahoma" panose="020B0604030504040204" pitchFamily="34" charset="0"/>
                <a:sym typeface="Helvetica Neue" charset="0"/>
              </a:rPr>
              <a:t>git add . = git add --all = git add -A  =&gt; add all files</a:t>
            </a:r>
          </a:p>
          <a:p>
            <a:pPr eaLnBrk="1" hangingPunct="1"/>
            <a:r>
              <a:rPr lang="vi-VN" altLang="en-US">
                <a:solidFill>
                  <a:srgbClr val="082E09"/>
                </a:solidFill>
                <a:latin typeface="-apple-system"/>
              </a:rPr>
              <a:t>Lệnh trên có loại trừ (không đưa vào staging) những file, thư mục liệt kê ra trong một file </a:t>
            </a:r>
            <a:r>
              <a:rPr lang="vi-VN" altLang="en-US"/>
              <a:t>.gitignore</a:t>
            </a:r>
            <a:r>
              <a:rPr lang="vi-VN" altLang="en-US">
                <a:solidFill>
                  <a:srgbClr val="082E09"/>
                </a:solidFill>
                <a:latin typeface="-apple-system"/>
              </a:rPr>
              <a:t> sẽ nói ở phần sau</a:t>
            </a:r>
            <a:endParaRPr lang="en-US" altLang="en-US">
              <a:solidFill>
                <a:srgbClr val="253858"/>
              </a:solidFill>
              <a:latin typeface="Tahoma" panose="020B0604030504040204" pitchFamily="34" charset="0"/>
              <a:cs typeface="Tahoma" panose="020B0604030504040204" pitchFamily="34" charset="0"/>
              <a:sym typeface="Helvetica Neue" charset="0"/>
            </a:endParaRPr>
          </a:p>
          <a:p>
            <a:pPr eaLnBrk="1" hangingPunct="1"/>
            <a:endParaRPr lang="en-US" altLang="en-US">
              <a:solidFill>
                <a:srgbClr val="253858"/>
              </a:solidFill>
              <a:latin typeface="Tahoma" panose="020B0604030504040204" pitchFamily="34" charset="0"/>
              <a:cs typeface="Tahoma" panose="020B0604030504040204" pitchFamily="34" charset="0"/>
              <a:sym typeface="Helvetica Neue" charset="0"/>
            </a:endParaRPr>
          </a:p>
          <a:p>
            <a:r>
              <a:rPr lang="vi-VN" altLang="en-US">
                <a:solidFill>
                  <a:srgbClr val="212529"/>
                </a:solidFill>
                <a:latin typeface="-apple-system"/>
              </a:rPr>
              <a:t>Lệnh git add sử dụng để </a:t>
            </a:r>
            <a:r>
              <a:rPr lang="vi-VN" altLang="en-US" b="1">
                <a:solidFill>
                  <a:srgbClr val="212529"/>
                </a:solidFill>
                <a:latin typeface="-apple-system"/>
              </a:rPr>
              <a:t>đánh chỉ mục (index)</a:t>
            </a:r>
            <a:r>
              <a:rPr lang="vi-VN" altLang="en-US">
                <a:solidFill>
                  <a:srgbClr val="212529"/>
                </a:solidFill>
                <a:latin typeface="-apple-system"/>
              </a:rPr>
              <a:t> các nội dung mới, mới cập nhật trong </a:t>
            </a:r>
            <a:r>
              <a:rPr lang="vi-VN" altLang="en-US" b="1">
                <a:solidFill>
                  <a:srgbClr val="212529"/>
                </a:solidFill>
                <a:latin typeface="-apple-system"/>
              </a:rPr>
              <a:t>thư mục làm việc</a:t>
            </a:r>
            <a:r>
              <a:rPr lang="vi-VN" altLang="en-US">
                <a:solidFill>
                  <a:srgbClr val="212529"/>
                </a:solidFill>
                <a:latin typeface="-apple-system"/>
              </a:rPr>
              <a:t>, nó chuẩn bị nội dung sắp xếp cho lần commit tiếp theo.</a:t>
            </a:r>
          </a:p>
          <a:p>
            <a:r>
              <a:rPr lang="vi-VN" altLang="en-US">
                <a:solidFill>
                  <a:srgbClr val="212529"/>
                </a:solidFill>
                <a:latin typeface="-apple-system"/>
              </a:rPr>
              <a:t>Khái niệm </a:t>
            </a:r>
            <a:r>
              <a:rPr lang="vi-VN" altLang="en-US" b="1">
                <a:solidFill>
                  <a:srgbClr val="212529"/>
                </a:solidFill>
                <a:latin typeface="-apple-system"/>
              </a:rPr>
              <a:t>đánh chỉ mục</a:t>
            </a:r>
            <a:r>
              <a:rPr lang="vi-VN" altLang="en-US">
                <a:solidFill>
                  <a:srgbClr val="212529"/>
                </a:solidFill>
                <a:latin typeface="-apple-system"/>
              </a:rPr>
              <a:t> ở trên có nghĩa là lưu lại </a:t>
            </a:r>
            <a:r>
              <a:rPr lang="vi-VN" altLang="en-US" b="1">
                <a:solidFill>
                  <a:srgbClr val="212529"/>
                </a:solidFill>
                <a:latin typeface="-apple-system"/>
              </a:rPr>
              <a:t>ảnh chụp</a:t>
            </a:r>
            <a:r>
              <a:rPr lang="vi-VN" altLang="en-US">
                <a:solidFill>
                  <a:srgbClr val="212529"/>
                </a:solidFill>
                <a:latin typeface="-apple-system"/>
              </a:rPr>
              <a:t> (snapshot) thông tin thay đổi của thư mục làm việc so với lần commit trước (hoặc so với snapshot chưa commit), snapshot lưu ở khu vực gọi là </a:t>
            </a:r>
            <a:r>
              <a:rPr lang="vi-VN" altLang="en-US" b="1">
                <a:solidFill>
                  <a:srgbClr val="212529"/>
                </a:solidFill>
                <a:latin typeface="-apple-system"/>
              </a:rPr>
              <a:t>staging</a:t>
            </a:r>
            <a:r>
              <a:rPr lang="vi-VN" altLang="en-US">
                <a:solidFill>
                  <a:srgbClr val="212529"/>
                </a:solidFill>
                <a:latin typeface="-apple-system"/>
              </a:rPr>
              <a:t> (sắp xếp, chuẩn bị)</a:t>
            </a:r>
          </a:p>
          <a:p>
            <a:pPr eaLnBrk="1" hangingPunct="1"/>
            <a:endParaRPr lang="en-US" altLang="en-US">
              <a:solidFill>
                <a:srgbClr val="253858"/>
              </a:solidFill>
              <a:latin typeface="Tahoma" panose="020B0604030504040204" pitchFamily="34" charset="0"/>
              <a:cs typeface="Tahoma" panose="020B0604030504040204" pitchFamily="34" charset="0"/>
              <a:sym typeface="Helvetica Neue"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7FD9C1DA-B286-AACA-9209-4C73C6DD9DC1}"/>
              </a:ext>
            </a:extLst>
          </p:cNvPr>
          <p:cNvSpPr>
            <a:spLocks noGrp="1" noRot="1" noChangeAspect="1" noChangeArrowheads="1" noTextEdit="1"/>
          </p:cNvSpPr>
          <p:nvPr>
            <p:ph type="sldImg"/>
          </p:nvPr>
        </p:nvSpPr>
        <p:spPr>
          <a:xfrm>
            <a:off x="381000" y="685800"/>
            <a:ext cx="6096000" cy="3429000"/>
          </a:xfrm>
          <a:ln/>
        </p:spPr>
      </p:sp>
      <p:sp>
        <p:nvSpPr>
          <p:cNvPr id="51203" name="Notes Placeholder 2">
            <a:extLst>
              <a:ext uri="{FF2B5EF4-FFF2-40B4-BE49-F238E27FC236}">
                <a16:creationId xmlns:a16="http://schemas.microsoft.com/office/drawing/2014/main" id="{89C1B598-03B4-BEB2-A88D-D0DC460D218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a:solidFill>
                  <a:srgbClr val="253858"/>
                </a:solidFill>
                <a:latin typeface="Tahoma" panose="020B0604030504040204" pitchFamily="34" charset="0"/>
                <a:cs typeface="Tahoma" panose="020B0604030504040204" pitchFamily="34" charset="0"/>
                <a:sym typeface="Helvetica Neue" charset="0"/>
              </a:rPr>
              <a:t>For explain “git add” command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
            <a:extLst>
              <a:ext uri="{FF2B5EF4-FFF2-40B4-BE49-F238E27FC236}">
                <a16:creationId xmlns:a16="http://schemas.microsoft.com/office/drawing/2014/main" id="{476C8491-4F74-5996-885D-1CBED6F0309D}"/>
              </a:ext>
            </a:extLst>
          </p:cNvPr>
          <p:cNvSpPr>
            <a:spLocks noGrp="1" noRot="1" noChangeAspect="1" noChangeArrowheads="1" noTextEdit="1"/>
          </p:cNvSpPr>
          <p:nvPr>
            <p:ph type="sldImg"/>
          </p:nvPr>
        </p:nvSpPr>
        <p:spPr>
          <a:solidFill>
            <a:srgbClr val="FFFFFF"/>
          </a:solidFill>
          <a:ln/>
        </p:spPr>
      </p:sp>
      <p:sp>
        <p:nvSpPr>
          <p:cNvPr id="53251" name="Rectangle 2">
            <a:extLst>
              <a:ext uri="{FF2B5EF4-FFF2-40B4-BE49-F238E27FC236}">
                <a16:creationId xmlns:a16="http://schemas.microsoft.com/office/drawing/2014/main" id="{F120E342-1D04-7FEA-3336-F89E8A81E1B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vi-VN" altLang="en-US">
                <a:solidFill>
                  <a:srgbClr val="212529"/>
                </a:solidFill>
                <a:latin typeface="-apple-system"/>
              </a:rPr>
              <a:t>Lệnh </a:t>
            </a:r>
            <a:r>
              <a:rPr lang="vi-VN" altLang="en-US"/>
              <a:t>git commit</a:t>
            </a:r>
            <a:r>
              <a:rPr lang="vi-VN" altLang="en-US">
                <a:solidFill>
                  <a:srgbClr val="212529"/>
                </a:solidFill>
                <a:latin typeface="-apple-system"/>
              </a:rPr>
              <a:t> thực hiện lưu vào CSDL Git toàn bộ nội dung chứa trong index (vùng staging) và kèm theo nó là một đoạn text thông tin (log) mô tả sự thay đổi của của commit này so với commit trước. Sau khi commit con trỏ HEAD tự động dịch chuyển đến commit này </a:t>
            </a:r>
            <a:r>
              <a:rPr lang="vi-VN" altLang="en-US"/>
              <a:t>(Trong nhánh hiện tại)</a:t>
            </a:r>
            <a:endParaRPr lang="en-US" altLang="en-US"/>
          </a:p>
          <a:p>
            <a:pPr eaLnBrk="1" hangingPunct="1"/>
            <a:endParaRPr lang="en-US" altLang="en-US">
              <a:latin typeface="Lucida Grande" charset="0"/>
              <a:cs typeface="Lucida Grande" charset="0"/>
              <a:sym typeface="Lucida Grande" charset="0"/>
            </a:endParaRPr>
          </a:p>
          <a:p>
            <a:pPr eaLnBrk="1" hangingPunct="1"/>
            <a:r>
              <a:rPr lang="en-US" altLang="en-US">
                <a:solidFill>
                  <a:srgbClr val="082E09"/>
                </a:solidFill>
                <a:latin typeface="-apple-system"/>
              </a:rPr>
              <a:t>Khi thực hiện commit nếu bạn nhận ra ngay có sự nhầm lẫn nào đó bạn có thể khôi phục lại trạng thái cũ bằng lệnh </a:t>
            </a:r>
            <a:r>
              <a:rPr lang="en-US" altLang="en-US" b="1"/>
              <a:t>git reset</a:t>
            </a:r>
            <a:r>
              <a:rPr lang="en-US" altLang="en-US" b="1">
                <a:solidFill>
                  <a:srgbClr val="082E09"/>
                </a:solidFill>
                <a:latin typeface="-apple-system"/>
              </a:rPr>
              <a:t> </a:t>
            </a:r>
            <a:r>
              <a:rPr lang="en-US" altLang="en-US">
                <a:solidFill>
                  <a:srgbClr val="082E09"/>
                </a:solidFill>
                <a:latin typeface="-apple-system"/>
              </a:rPr>
              <a:t>trình bày ở phần sau.</a:t>
            </a:r>
          </a:p>
          <a:p>
            <a:pPr eaLnBrk="1" hangingPunct="1"/>
            <a:r>
              <a:rPr lang="en-US" altLang="en-US">
                <a:solidFill>
                  <a:srgbClr val="082E09"/>
                </a:solidFill>
                <a:latin typeface="-apple-system"/>
                <a:cs typeface="Lucida Grande" charset="0"/>
                <a:sym typeface="Lucida Grande" charset="0"/>
              </a:rPr>
              <a:t>-m ~ message</a:t>
            </a:r>
            <a:endParaRPr lang="en-US" altLang="en-US">
              <a:latin typeface="Lucida Grande" charset="0"/>
              <a:cs typeface="Lucida Grande" charset="0"/>
              <a:sym typeface="Lucida Grande"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
            <a:extLst>
              <a:ext uri="{FF2B5EF4-FFF2-40B4-BE49-F238E27FC236}">
                <a16:creationId xmlns:a16="http://schemas.microsoft.com/office/drawing/2014/main" id="{7DC17788-139D-944D-2B1C-CE6CE2158DF2}"/>
              </a:ext>
            </a:extLst>
          </p:cNvPr>
          <p:cNvSpPr>
            <a:spLocks noGrp="1" noRot="1" noChangeAspect="1" noChangeArrowheads="1" noTextEdit="1"/>
          </p:cNvSpPr>
          <p:nvPr>
            <p:ph type="sldImg"/>
          </p:nvPr>
        </p:nvSpPr>
        <p:spPr>
          <a:solidFill>
            <a:srgbClr val="FFFFFF"/>
          </a:solidFill>
          <a:ln/>
        </p:spPr>
      </p:sp>
      <p:sp>
        <p:nvSpPr>
          <p:cNvPr id="55299" name="Rectangle 2">
            <a:extLst>
              <a:ext uri="{FF2B5EF4-FFF2-40B4-BE49-F238E27FC236}">
                <a16:creationId xmlns:a16="http://schemas.microsoft.com/office/drawing/2014/main" id="{9BC1C085-082F-FF42-1D56-D7005E4F157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vi-VN" altLang="en-US">
                <a:solidFill>
                  <a:srgbClr val="009688"/>
                </a:solidFill>
                <a:latin typeface="-apple-system"/>
              </a:rPr>
              <a:t>Thay thế commit cuối bằng tham số --amend</a:t>
            </a:r>
          </a:p>
          <a:p>
            <a:r>
              <a:rPr lang="vi-VN" altLang="en-US">
                <a:solidFill>
                  <a:srgbClr val="212529"/>
                </a:solidFill>
                <a:latin typeface="-apple-system"/>
              </a:rPr>
              <a:t>Nếu commit đã được tạo ra nhưng chưa thực hiện push lên remote (khi có làm việc với Remote Repo - nói ở các phần sau) thì bạn có thể tạo ra commit mới thay thế cho commit cuối cùng đó. Dùng trong trường hợp không muốn tạo ra nhiều commit trong lịch sử commit thì cho vào lệnh tham số --amend</a:t>
            </a:r>
          </a:p>
          <a:p>
            <a:endParaRPr lang="en-US" altLang="en-US"/>
          </a:p>
          <a:p>
            <a:r>
              <a:rPr lang="vi-VN" altLang="en-US"/>
              <a:t>git commit --amend -m </a:t>
            </a:r>
            <a:r>
              <a:rPr lang="vi-VN" altLang="en-US">
                <a:solidFill>
                  <a:srgbClr val="880000"/>
                </a:solidFill>
              </a:rPr>
              <a:t>"Thông tin về commit"</a:t>
            </a:r>
            <a:endParaRPr lang="en-US" altLang="en-US">
              <a:latin typeface="Lucida Grande" charset="0"/>
              <a:cs typeface="Lucida Grande" charset="0"/>
              <a:sym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54D6369B-BDCF-990D-660A-94E6E30D6350}"/>
              </a:ext>
            </a:extLst>
          </p:cNvPr>
          <p:cNvSpPr>
            <a:spLocks noGrp="1" noRot="1" noChangeAspect="1" noChangeArrowheads="1" noTextEdit="1"/>
          </p:cNvSpPr>
          <p:nvPr>
            <p:ph type="sldImg"/>
          </p:nvPr>
        </p:nvSpPr>
        <p:spPr>
          <a:xfrm>
            <a:off x="381000" y="685800"/>
            <a:ext cx="6096000" cy="3429000"/>
          </a:xfrm>
          <a:ln/>
        </p:spPr>
      </p:sp>
      <p:sp>
        <p:nvSpPr>
          <p:cNvPr id="57347" name="Notes Placeholder 2">
            <a:extLst>
              <a:ext uri="{FF2B5EF4-FFF2-40B4-BE49-F238E27FC236}">
                <a16:creationId xmlns:a16="http://schemas.microsoft.com/office/drawing/2014/main" id="{5337CE27-132D-0B28-E28F-882D4FB0E28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a:t>Huỷ git commit cuối cùng</a:t>
            </a:r>
          </a:p>
          <a:p>
            <a:pPr eaLnBrk="1" hangingPunct="1"/>
            <a:r>
              <a:rPr lang="en-US" altLang="en-US"/>
              <a:t>Huỷ git add =&gt; git reset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6EA98CCF-0D57-9B03-34A9-3E8AA21FA08D}"/>
              </a:ext>
            </a:extLst>
          </p:cNvPr>
          <p:cNvSpPr>
            <a:spLocks noGrp="1" noRot="1" noChangeAspect="1" noChangeArrowheads="1" noTextEdit="1"/>
          </p:cNvSpPr>
          <p:nvPr>
            <p:ph type="sldImg"/>
          </p:nvPr>
        </p:nvSpPr>
        <p:spPr>
          <a:xfrm>
            <a:off x="381000" y="685800"/>
            <a:ext cx="6096000" cy="3429000"/>
          </a:xfrm>
          <a:ln/>
        </p:spPr>
      </p:sp>
      <p:sp>
        <p:nvSpPr>
          <p:cNvPr id="21507" name="Notes Placeholder 2">
            <a:extLst>
              <a:ext uri="{FF2B5EF4-FFF2-40B4-BE49-F238E27FC236}">
                <a16:creationId xmlns:a16="http://schemas.microsoft.com/office/drawing/2014/main" id="{9B7CFD4D-07BE-5F9B-DF11-71C4270DAF1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E0E03987-45D4-FE8E-D5DB-EB108F2AC329}"/>
              </a:ext>
            </a:extLst>
          </p:cNvPr>
          <p:cNvSpPr>
            <a:spLocks noGrp="1" noRot="1" noChangeAspect="1" noChangeArrowheads="1" noTextEdit="1"/>
          </p:cNvSpPr>
          <p:nvPr>
            <p:ph type="sldImg"/>
          </p:nvPr>
        </p:nvSpPr>
        <p:spPr>
          <a:xfrm>
            <a:off x="381000" y="685800"/>
            <a:ext cx="6096000" cy="3429000"/>
          </a:xfrm>
          <a:ln/>
        </p:spPr>
      </p:sp>
      <p:sp>
        <p:nvSpPr>
          <p:cNvPr id="59395" name="Notes Placeholder 2">
            <a:extLst>
              <a:ext uri="{FF2B5EF4-FFF2-40B4-BE49-F238E27FC236}">
                <a16:creationId xmlns:a16="http://schemas.microsoft.com/office/drawing/2014/main" id="{5B5DB98B-DA10-23F9-F700-017AE6AEF6E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a:solidFill>
                  <a:srgbClr val="17A2B8"/>
                </a:solidFill>
                <a:latin typeface="-apple-system"/>
              </a:rPr>
              <a:t>Hủy commit cuối bằng lệnh git reset</a:t>
            </a:r>
          </a:p>
          <a:p>
            <a:r>
              <a:rPr lang="vi-VN" altLang="en-US">
                <a:solidFill>
                  <a:srgbClr val="212529"/>
                </a:solidFill>
                <a:latin typeface="-apple-system"/>
              </a:rPr>
              <a:t>Khi đã thực hiện commit, commit đó chưa public (chưa đẩy lên Remote Repo bằng lệnh git push) thì bạn có thể hủy (undo) commit đó với hai trường hợp bằng lệnh git reset như sau:</a:t>
            </a:r>
          </a:p>
          <a:p>
            <a:endParaRPr lang="en-US" altLang="en-US">
              <a:solidFill>
                <a:srgbClr val="009688"/>
              </a:solidFill>
              <a:latin typeface="-apple-system"/>
            </a:endParaRPr>
          </a:p>
          <a:p>
            <a:r>
              <a:rPr lang="vi-VN" altLang="en-US">
                <a:solidFill>
                  <a:srgbClr val="009688"/>
                </a:solidFill>
                <a:latin typeface="-apple-system"/>
              </a:rPr>
              <a:t>git reset với tham số --soft</a:t>
            </a:r>
            <a:r>
              <a:rPr lang="en-US" altLang="en-US">
                <a:solidFill>
                  <a:srgbClr val="009688"/>
                </a:solidFill>
                <a:latin typeface="-apple-system"/>
              </a:rPr>
              <a:t>:</a:t>
            </a:r>
            <a:endParaRPr lang="vi-VN" altLang="en-US">
              <a:solidFill>
                <a:srgbClr val="009688"/>
              </a:solidFill>
              <a:latin typeface="-apple-system"/>
            </a:endParaRPr>
          </a:p>
          <a:p>
            <a:r>
              <a:rPr lang="vi-VN" altLang="en-US">
                <a:solidFill>
                  <a:srgbClr val="212529"/>
                </a:solidFill>
                <a:latin typeface="-apple-system"/>
              </a:rPr>
              <a:t>Trường hợp này sẽ hủy commit cuối, con trỏ HEAD sẽ chuyển về commit cha. Đồng thời những thay đổi của commit cuối được chuyển vào vùng staging nhằm để có cơ hội commit lại hoặc sửa đổi</a:t>
            </a:r>
            <a:r>
              <a:rPr lang="en-US" altLang="en-US">
                <a:solidFill>
                  <a:srgbClr val="212529"/>
                </a:solidFill>
                <a:latin typeface="-apple-system"/>
              </a:rPr>
              <a:t>.</a:t>
            </a:r>
          </a:p>
          <a:p>
            <a:endParaRPr lang="en-US" altLang="en-US">
              <a:solidFill>
                <a:srgbClr val="212529"/>
              </a:solidFill>
              <a:latin typeface="-apple-system"/>
            </a:endParaRPr>
          </a:p>
          <a:p>
            <a:r>
              <a:rPr lang="vi-VN" altLang="en-US">
                <a:solidFill>
                  <a:srgbClr val="009688"/>
                </a:solidFill>
                <a:latin typeface="-apple-system"/>
              </a:rPr>
              <a:t>git reset với tham số --hard</a:t>
            </a:r>
            <a:r>
              <a:rPr lang="en-US" altLang="en-US">
                <a:solidFill>
                  <a:srgbClr val="009688"/>
                </a:solidFill>
                <a:latin typeface="-apple-system"/>
              </a:rPr>
              <a:t>:</a:t>
            </a:r>
            <a:endParaRPr lang="vi-VN" altLang="en-US">
              <a:solidFill>
                <a:srgbClr val="009688"/>
              </a:solidFill>
              <a:latin typeface="-apple-system"/>
            </a:endParaRPr>
          </a:p>
          <a:p>
            <a:r>
              <a:rPr lang="vi-VN" altLang="en-US">
                <a:solidFill>
                  <a:srgbClr val="212529"/>
                </a:solidFill>
                <a:latin typeface="-apple-system"/>
              </a:rPr>
              <a:t>Khi dùng tham số --hard thì kết quả giống với dùng tham số --soft, chỉ có một khác biết là nội dung thay đổi của commit cuối không đưa đưa vào staging mà bị hủy luôn. Trường hợp này dùng khi bạn quyết định hủy hoàn toàn commit cuối</a:t>
            </a:r>
          </a:p>
          <a:p>
            <a:endParaRPr lang="vi-VN" altLang="en-US">
              <a:solidFill>
                <a:srgbClr val="212529"/>
              </a:solidFill>
              <a:latin typeface="-apple-system"/>
            </a:endParaRPr>
          </a:p>
          <a:p>
            <a:r>
              <a:rPr lang="en-US" altLang="en-US">
                <a:solidFill>
                  <a:srgbClr val="4D4D4D"/>
                </a:solidFill>
                <a:cs typeface="Gill Sans Light" charset="0"/>
              </a:rPr>
              <a:t>$ git reset --soft HEAD^  = </a:t>
            </a:r>
            <a:r>
              <a:rPr lang="en-US" altLang="en-US">
                <a:solidFill>
                  <a:srgbClr val="24292E"/>
                </a:solidFill>
                <a:latin typeface="SFMono-Regular"/>
              </a:rPr>
              <a:t>HEAD~1 </a:t>
            </a:r>
            <a:r>
              <a:rPr lang="en-US" altLang="en-US">
                <a:solidFill>
                  <a:srgbClr val="4D4D4D"/>
                </a:solidFill>
                <a:cs typeface="Gill Sans Light" charset="0"/>
              </a:rPr>
              <a:t>lùi về </a:t>
            </a:r>
            <a:r>
              <a:rPr lang="en-US" altLang="en-US">
                <a:solidFill>
                  <a:srgbClr val="24292E"/>
                </a:solidFill>
                <a:latin typeface="SFMono-Regular"/>
              </a:rPr>
              <a:t>trước 1 commit so với HEAD.</a:t>
            </a:r>
            <a:endParaRPr lang="en-US" altLang="en-US">
              <a:solidFill>
                <a:srgbClr val="4D4D4D"/>
              </a:solidFill>
              <a:cs typeface="Gill Sans Light"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7B08D2B6-3CC4-3226-C181-612385D7003C}"/>
              </a:ext>
            </a:extLst>
          </p:cNvPr>
          <p:cNvSpPr>
            <a:spLocks noGrp="1" noRot="1" noChangeAspect="1" noChangeArrowheads="1" noTextEdit="1"/>
          </p:cNvSpPr>
          <p:nvPr>
            <p:ph type="sldImg"/>
          </p:nvPr>
        </p:nvSpPr>
        <p:spPr>
          <a:xfrm>
            <a:off x="381000" y="685800"/>
            <a:ext cx="6096000" cy="3429000"/>
          </a:xfrm>
          <a:ln/>
        </p:spPr>
      </p:sp>
      <p:sp>
        <p:nvSpPr>
          <p:cNvPr id="61443" name="Notes Placeholder 2">
            <a:extLst>
              <a:ext uri="{FF2B5EF4-FFF2-40B4-BE49-F238E27FC236}">
                <a16:creationId xmlns:a16="http://schemas.microsoft.com/office/drawing/2014/main" id="{41BFA9A7-BBE0-DC49-00EB-C5502D89D5F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47ACE8A6-891C-5F30-86B1-82E28059BB6C}"/>
              </a:ext>
            </a:extLst>
          </p:cNvPr>
          <p:cNvSpPr>
            <a:spLocks noGrp="1" noRot="1" noChangeAspect="1" noChangeArrowheads="1" noTextEdit="1"/>
          </p:cNvSpPr>
          <p:nvPr>
            <p:ph type="sldImg"/>
          </p:nvPr>
        </p:nvSpPr>
        <p:spPr>
          <a:xfrm>
            <a:off x="381000" y="685800"/>
            <a:ext cx="6096000" cy="3429000"/>
          </a:xfrm>
          <a:ln/>
        </p:spPr>
      </p:sp>
      <p:sp>
        <p:nvSpPr>
          <p:cNvPr id="63491" name="Notes Placeholder 2">
            <a:extLst>
              <a:ext uri="{FF2B5EF4-FFF2-40B4-BE49-F238E27FC236}">
                <a16:creationId xmlns:a16="http://schemas.microsoft.com/office/drawing/2014/main" id="{EF5A0D8D-9A24-5680-CE8E-2F7A794D05A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b="1">
                <a:solidFill>
                  <a:srgbClr val="333333"/>
                </a:solidFill>
                <a:latin typeface="RobotoCondensed"/>
              </a:rPr>
              <a:t>git rm &lt;filename&gt;: </a:t>
            </a:r>
            <a:r>
              <a:rPr lang="en-US" altLang="en-US">
                <a:solidFill>
                  <a:srgbClr val="333333"/>
                </a:solidFill>
                <a:latin typeface="RobotoCondensed"/>
              </a:rPr>
              <a:t>remove files đã commit, </a:t>
            </a:r>
            <a:r>
              <a:rPr lang="en-US" altLang="en-US">
                <a:solidFill>
                  <a:srgbClr val="222222"/>
                </a:solidFill>
                <a:latin typeface="Verdana" panose="020B0604030504040204" pitchFamily="34" charset="0"/>
              </a:rPr>
              <a:t>không xóa vĩnh viễn file khỏi Git, nó trả về ở staging</a:t>
            </a:r>
          </a:p>
          <a:p>
            <a:pPr eaLnBrk="1" hangingPunct="1"/>
            <a:r>
              <a:rPr lang="en-US" altLang="en-US">
                <a:solidFill>
                  <a:srgbClr val="10162F"/>
                </a:solidFill>
                <a:latin typeface="Apercu"/>
              </a:rPr>
              <a:t>The </a:t>
            </a:r>
            <a:r>
              <a:rPr lang="en-US" altLang="en-US" b="1">
                <a:solidFill>
                  <a:srgbClr val="10162F"/>
                </a:solidFill>
                <a:latin typeface="Apercu"/>
              </a:rPr>
              <a:t>git mv</a:t>
            </a:r>
            <a:r>
              <a:rPr lang="en-US" altLang="en-US">
                <a:solidFill>
                  <a:srgbClr val="10162F"/>
                </a:solidFill>
                <a:latin typeface="Apercu"/>
              </a:rPr>
              <a:t> command is used to move or rename files </a:t>
            </a:r>
            <a:r>
              <a:rPr lang="en-US" altLang="en-US" i="1">
                <a:solidFill>
                  <a:srgbClr val="10162F"/>
                </a:solidFill>
                <a:latin typeface="Apercu"/>
              </a:rPr>
              <a:t>within</a:t>
            </a:r>
            <a:r>
              <a:rPr lang="en-US" altLang="en-US">
                <a:solidFill>
                  <a:srgbClr val="10162F"/>
                </a:solidFill>
                <a:latin typeface="Apercu"/>
              </a:rPr>
              <a:t> a Git repository.</a:t>
            </a:r>
          </a:p>
          <a:p>
            <a:pPr eaLnBrk="1" hangingPunct="1"/>
            <a:r>
              <a:rPr lang="en-US" altLang="en-US"/>
              <a:t>git mv &lt;old-file-path&gt; &lt;new-file-path&gt;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260FFF66-EED8-09B5-516F-A91A02652549}"/>
              </a:ext>
            </a:extLst>
          </p:cNvPr>
          <p:cNvSpPr>
            <a:spLocks noGrp="1" noRot="1" noChangeAspect="1" noChangeArrowheads="1" noTextEdit="1"/>
          </p:cNvSpPr>
          <p:nvPr>
            <p:ph type="sldImg"/>
          </p:nvPr>
        </p:nvSpPr>
        <p:spPr>
          <a:xfrm>
            <a:off x="381000" y="685800"/>
            <a:ext cx="6096000" cy="3429000"/>
          </a:xfrm>
          <a:ln/>
        </p:spPr>
      </p:sp>
      <p:sp>
        <p:nvSpPr>
          <p:cNvPr id="65539" name="Notes Placeholder 2">
            <a:extLst>
              <a:ext uri="{FF2B5EF4-FFF2-40B4-BE49-F238E27FC236}">
                <a16:creationId xmlns:a16="http://schemas.microsoft.com/office/drawing/2014/main" id="{9D189B43-1BD7-C843-E59F-95ED7A9CCAF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a:solidFill>
                  <a:srgbClr val="333333"/>
                </a:solidFill>
                <a:latin typeface="RobotoCondensed"/>
              </a:rPr>
              <a:t>Chức năng nâng cao.</a:t>
            </a:r>
          </a:p>
          <a:p>
            <a:pPr eaLnBrk="1" hangingPunct="1"/>
            <a:r>
              <a:rPr lang="en-US" altLang="en-US">
                <a:solidFill>
                  <a:srgbClr val="333333"/>
                </a:solidFill>
                <a:latin typeface="RobotoCondensed"/>
              </a:rPr>
              <a:t>Thường ko code xong rồi commit lên main/master mà mỗi chức năng phức tạp sẽ tạo ra 1 branch riêng, sau khi test ok thì merge vao main</a:t>
            </a:r>
          </a:p>
          <a:p>
            <a:pPr eaLnBrk="1" hangingPunct="1"/>
            <a:r>
              <a:rPr lang="en-US" altLang="en-US">
                <a:solidFill>
                  <a:srgbClr val="333333"/>
                </a:solidFill>
                <a:latin typeface="RobotoCondensed"/>
              </a:rPr>
              <a:t>Liệt kệ, tạo hoặc chuyển nhánh</a:t>
            </a:r>
          </a:p>
          <a:p>
            <a:pPr eaLnBrk="1" hangingPunct="1"/>
            <a:r>
              <a:rPr lang="en-US" altLang="en-US">
                <a:solidFill>
                  <a:srgbClr val="333333"/>
                </a:solidFill>
                <a:latin typeface="RobotoCondensed"/>
              </a:rPr>
              <a:t>git branch dev: Nhánh dev sẽ kế thừa commit hiện tại của nhánh master (nếu có commit trước)</a:t>
            </a:r>
          </a:p>
          <a:p>
            <a:pPr eaLnBrk="1" hangingPunct="1"/>
            <a:r>
              <a:rPr lang="en-US" altLang="en-US">
                <a:solidFill>
                  <a:srgbClr val="333333"/>
                </a:solidFill>
                <a:latin typeface="RobotoCondensed"/>
              </a:rPr>
              <a:t>git checkout dev: Chuyển nhánh lv đến dev</a:t>
            </a:r>
          </a:p>
          <a:p>
            <a:pPr eaLnBrk="1" hangingPunct="1"/>
            <a:endParaRPr lang="en-US" altLang="en-US"/>
          </a:p>
          <a:p>
            <a:pPr eaLnBrk="1" hangingPunct="1"/>
            <a:r>
              <a:rPr lang="en-US" altLang="en-US"/>
              <a:t>Git branch –D dev =&gt; xoá nhánh dev</a:t>
            </a:r>
          </a:p>
          <a:p>
            <a:pPr eaLnBrk="1" hangingPunct="1"/>
            <a:r>
              <a:rPr lang="en-US" altLang="en-US"/>
              <a:t>Git checkout –b &lt;branch-name&gt;: tạo mới branch name và chuyền qua branch này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98EC9A96-8CDA-AE1B-4343-FB9B451FCBA6}"/>
              </a:ext>
            </a:extLst>
          </p:cNvPr>
          <p:cNvSpPr>
            <a:spLocks noGrp="1" noRot="1" noChangeAspect="1" noChangeArrowheads="1" noTextEdit="1"/>
          </p:cNvSpPr>
          <p:nvPr>
            <p:ph type="sldImg"/>
          </p:nvPr>
        </p:nvSpPr>
        <p:spPr>
          <a:xfrm>
            <a:off x="381000" y="685800"/>
            <a:ext cx="6096000" cy="3429000"/>
          </a:xfrm>
          <a:ln/>
        </p:spPr>
      </p:sp>
      <p:sp>
        <p:nvSpPr>
          <p:cNvPr id="67587" name="Notes Placeholder 2">
            <a:extLst>
              <a:ext uri="{FF2B5EF4-FFF2-40B4-BE49-F238E27FC236}">
                <a16:creationId xmlns:a16="http://schemas.microsoft.com/office/drawing/2014/main" id="{CEE5B68D-8410-A3C7-A04E-B5526EE49BF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a:solidFill>
                  <a:srgbClr val="212529"/>
                </a:solidFill>
                <a:latin typeface="-apple-system"/>
              </a:rPr>
              <a:t>Nhánh </a:t>
            </a:r>
            <a:r>
              <a:rPr lang="en-US" altLang="en-US"/>
              <a:t>dev</a:t>
            </a:r>
            <a:r>
              <a:rPr lang="vi-VN" altLang="en-US">
                <a:solidFill>
                  <a:srgbClr val="212529"/>
                </a:solidFill>
                <a:latin typeface="-apple-system"/>
              </a:rPr>
              <a:t> khởi đầu từ commit C2 (kế thừa master từ C2 trở về trước), hình biểu diễn tả như hình </a:t>
            </a:r>
            <a:r>
              <a:rPr lang="en-US" altLang="en-US">
                <a:solidFill>
                  <a:srgbClr val="212529"/>
                </a:solidFill>
                <a:latin typeface="-apple-system"/>
              </a:rPr>
              <a:t>trên</a:t>
            </a:r>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AB85773C-6875-E171-8C67-9263A59D8D00}"/>
              </a:ext>
            </a:extLst>
          </p:cNvPr>
          <p:cNvSpPr>
            <a:spLocks noGrp="1" noRot="1" noChangeAspect="1" noChangeArrowheads="1" noTextEdit="1"/>
          </p:cNvSpPr>
          <p:nvPr>
            <p:ph type="sldImg"/>
          </p:nvPr>
        </p:nvSpPr>
        <p:spPr>
          <a:xfrm>
            <a:off x="381000" y="685800"/>
            <a:ext cx="6096000" cy="3429000"/>
          </a:xfrm>
          <a:ln/>
        </p:spPr>
      </p:sp>
      <p:sp>
        <p:nvSpPr>
          <p:cNvPr id="70659" name="Notes Placeholder 2">
            <a:extLst>
              <a:ext uri="{FF2B5EF4-FFF2-40B4-BE49-F238E27FC236}">
                <a16:creationId xmlns:a16="http://schemas.microsoft.com/office/drawing/2014/main" id="{5808CB32-26A8-9E30-8F5D-03B9BA41730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a:solidFill>
                  <a:srgbClr val="333333"/>
                </a:solidFill>
                <a:latin typeface="RobotoCondensed"/>
              </a:rPr>
              <a:t>Git merge 1 nhánh vào nhánh hiện tại.</a:t>
            </a:r>
          </a:p>
          <a:p>
            <a:pPr eaLnBrk="1" hangingPunct="1"/>
            <a:r>
              <a:rPr lang="en-US" altLang="en-US"/>
              <a:t>Git rebase =&gt; khá giống git merge</a:t>
            </a:r>
          </a:p>
          <a:p>
            <a:pPr eaLnBrk="1" hangingPunct="1"/>
            <a:endParaRPr lang="en-US" altLang="en-US"/>
          </a:p>
          <a:p>
            <a:pPr eaLnBrk="1" hangingPunct="1"/>
            <a:r>
              <a:rPr lang="en-US" altLang="en-US"/>
              <a:t>Thường các cong ty/tổ chức lớn ít khi cho merge trực tiếp mà dung Pull Request (xem phần sau)</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a:extLst>
              <a:ext uri="{FF2B5EF4-FFF2-40B4-BE49-F238E27FC236}">
                <a16:creationId xmlns:a16="http://schemas.microsoft.com/office/drawing/2014/main" id="{3561DE48-58D9-DBDA-0E14-6AB0FFF64055}"/>
              </a:ext>
            </a:extLst>
          </p:cNvPr>
          <p:cNvSpPr>
            <a:spLocks noGrp="1" noRot="1" noChangeAspect="1" noChangeArrowheads="1" noTextEdit="1"/>
          </p:cNvSpPr>
          <p:nvPr>
            <p:ph type="sldImg"/>
          </p:nvPr>
        </p:nvSpPr>
        <p:spPr>
          <a:xfrm>
            <a:off x="381000" y="685800"/>
            <a:ext cx="6096000" cy="3429000"/>
          </a:xfrm>
          <a:ln/>
        </p:spPr>
      </p:sp>
      <p:sp>
        <p:nvSpPr>
          <p:cNvPr id="72707" name="Notes Placeholder 2">
            <a:extLst>
              <a:ext uri="{FF2B5EF4-FFF2-40B4-BE49-F238E27FC236}">
                <a16:creationId xmlns:a16="http://schemas.microsoft.com/office/drawing/2014/main" id="{DD1AEB2E-DC28-3D63-A01A-EC251C516C7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vi-VN" altLang="en-US">
                <a:solidFill>
                  <a:srgbClr val="212529"/>
                </a:solidFill>
                <a:latin typeface="-apple-system"/>
              </a:rPr>
              <a:t>Lệnh </a:t>
            </a:r>
            <a:r>
              <a:rPr lang="vi-VN" altLang="en-US"/>
              <a:t>git merge</a:t>
            </a:r>
            <a:r>
              <a:rPr lang="vi-VN" altLang="en-US">
                <a:solidFill>
                  <a:srgbClr val="212529"/>
                </a:solidFill>
                <a:latin typeface="-apple-system"/>
              </a:rPr>
              <a:t> sử dụng để gộp nhánh, gộp nhánh này vào nhánh khác. Khi gộp nhánh git thường căn cứ vào 3 commit, để tạo ra một commit gộp, nếu có xung đột cần xử lý</a:t>
            </a:r>
            <a:endParaRPr lang="en-US" altLang="en-US">
              <a:solidFill>
                <a:srgbClr val="212529"/>
              </a:solidFill>
              <a:latin typeface="-apple-system"/>
            </a:endParaRPr>
          </a:p>
          <a:p>
            <a:pPr eaLnBrk="1" hangingPunct="1"/>
            <a:endParaRPr lang="en-US" altLang="en-US">
              <a:solidFill>
                <a:srgbClr val="212529"/>
              </a:solidFill>
              <a:latin typeface="-apple-system"/>
            </a:endParaRPr>
          </a:p>
          <a:p>
            <a:pPr eaLnBrk="1" hangingPunct="1"/>
            <a:r>
              <a:rPr lang="vi-VN" altLang="en-US">
                <a:solidFill>
                  <a:srgbClr val="212529"/>
                </a:solidFill>
                <a:latin typeface="-apple-system"/>
              </a:rPr>
              <a:t>Lệnh </a:t>
            </a:r>
            <a:r>
              <a:rPr lang="vi-VN" altLang="en-US"/>
              <a:t>git rebase</a:t>
            </a:r>
            <a:r>
              <a:rPr lang="vi-VN" altLang="en-US">
                <a:solidFill>
                  <a:srgbClr val="212529"/>
                </a:solidFill>
                <a:latin typeface="-apple-system"/>
              </a:rPr>
              <a:t> sẽ đưa toàn bộ nhánh beta làm base của master, do vậy các commit tiếp theo sau commit cơ sở ban đầu của master sẽ được nối tiếp vào, trong đó có thay đổi lại lịch sử commit, cũng sử lý xung đột giữa commit B2 và D1 để viết lại commit D1 thành D1'</a:t>
            </a:r>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a:extLst>
              <a:ext uri="{FF2B5EF4-FFF2-40B4-BE49-F238E27FC236}">
                <a16:creationId xmlns:a16="http://schemas.microsoft.com/office/drawing/2014/main" id="{49F5C809-7A31-9634-0684-C3C5912E1F82}"/>
              </a:ext>
            </a:extLst>
          </p:cNvPr>
          <p:cNvSpPr>
            <a:spLocks noGrp="1" noRot="1" noChangeAspect="1" noChangeArrowheads="1" noTextEdit="1"/>
          </p:cNvSpPr>
          <p:nvPr>
            <p:ph type="sldImg"/>
          </p:nvPr>
        </p:nvSpPr>
        <p:spPr>
          <a:xfrm>
            <a:off x="381000" y="685800"/>
            <a:ext cx="6096000" cy="3429000"/>
          </a:xfrm>
          <a:ln/>
        </p:spPr>
      </p:sp>
      <p:sp>
        <p:nvSpPr>
          <p:cNvPr id="74755" name="Notes Placeholder 2">
            <a:extLst>
              <a:ext uri="{FF2B5EF4-FFF2-40B4-BE49-F238E27FC236}">
                <a16:creationId xmlns:a16="http://schemas.microsoft.com/office/drawing/2014/main" id="{976C89F2-E875-1E9D-1CD3-245283F4DFB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a:t>Create 2 branches: main and dev</a:t>
            </a:r>
          </a:p>
          <a:p>
            <a:pPr eaLnBrk="1" hangingPunct="1"/>
            <a:r>
              <a:rPr lang="en-US" altLang="en-US"/>
              <a:t>Commit to main and dev</a:t>
            </a:r>
          </a:p>
          <a:p>
            <a:pPr eaLnBrk="1" hangingPunct="1"/>
            <a:r>
              <a:rPr lang="en-US" altLang="en-US"/>
              <a:t>Merge dev to main</a:t>
            </a:r>
          </a:p>
          <a:p>
            <a:pPr eaLnBrk="1" hangingPunct="1"/>
            <a:r>
              <a:rPr lang="en-US" altLang="en-US"/>
              <a:t>   At main, git merge dev</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a:extLst>
              <a:ext uri="{FF2B5EF4-FFF2-40B4-BE49-F238E27FC236}">
                <a16:creationId xmlns:a16="http://schemas.microsoft.com/office/drawing/2014/main" id="{7031694D-8249-86AB-409A-6C50E8957879}"/>
              </a:ext>
            </a:extLst>
          </p:cNvPr>
          <p:cNvSpPr>
            <a:spLocks noGrp="1" noRot="1" noChangeAspect="1" noChangeArrowheads="1" noTextEdit="1"/>
          </p:cNvSpPr>
          <p:nvPr>
            <p:ph type="sldImg"/>
          </p:nvPr>
        </p:nvSpPr>
        <p:spPr>
          <a:xfrm>
            <a:off x="381000" y="685800"/>
            <a:ext cx="6096000" cy="3429000"/>
          </a:xfrm>
          <a:ln/>
        </p:spPr>
      </p:sp>
      <p:sp>
        <p:nvSpPr>
          <p:cNvPr id="76803" name="Notes Placeholder 2">
            <a:extLst>
              <a:ext uri="{FF2B5EF4-FFF2-40B4-BE49-F238E27FC236}">
                <a16:creationId xmlns:a16="http://schemas.microsoft.com/office/drawing/2014/main" id="{4B222D3B-1B80-D6EB-8915-6444121E5A6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a:solidFill>
                  <a:srgbClr val="212529"/>
                </a:solidFill>
                <a:latin typeface="-apple-system"/>
              </a:rPr>
              <a:t>Lệnh </a:t>
            </a:r>
            <a:r>
              <a:rPr lang="en-US" altLang="en-US"/>
              <a:t>git log</a:t>
            </a:r>
            <a:r>
              <a:rPr lang="en-US" altLang="en-US">
                <a:solidFill>
                  <a:srgbClr val="212529"/>
                </a:solidFill>
                <a:latin typeface="-apple-system"/>
              </a:rPr>
              <a:t> giúp bạn xem lại thông tin lịch sự commit, nhằm giám sát sự thay đổi của dự án</a:t>
            </a:r>
          </a:p>
          <a:p>
            <a:pPr eaLnBrk="1" hangingPunct="1"/>
            <a:r>
              <a:rPr lang="en-US" altLang="en-US" b="1">
                <a:solidFill>
                  <a:srgbClr val="3F51B5"/>
                </a:solidFill>
                <a:latin typeface="-apple-system"/>
              </a:rPr>
              <a:t>Lọc theo ngày: </a:t>
            </a:r>
            <a:r>
              <a:rPr lang="en-US" altLang="en-US"/>
              <a:t>git </a:t>
            </a:r>
            <a:r>
              <a:rPr lang="en-US" altLang="en-US">
                <a:solidFill>
                  <a:srgbClr val="397300"/>
                </a:solidFill>
              </a:rPr>
              <a:t>log</a:t>
            </a:r>
            <a:r>
              <a:rPr lang="en-US" altLang="en-US"/>
              <a:t> --after=</a:t>
            </a:r>
            <a:r>
              <a:rPr lang="en-US" altLang="en-US">
                <a:solidFill>
                  <a:srgbClr val="880000"/>
                </a:solidFill>
              </a:rPr>
              <a:t>"2019-1-1"</a:t>
            </a:r>
            <a:r>
              <a:rPr lang="en-US" altLang="en-US"/>
              <a:t> --before=</a:t>
            </a:r>
            <a:r>
              <a:rPr lang="en-US" altLang="en-US">
                <a:solidFill>
                  <a:srgbClr val="880000"/>
                </a:solidFill>
              </a:rPr>
              <a:t>"2019-12-31“</a:t>
            </a:r>
            <a:endParaRPr lang="en-US" altLang="en-US">
              <a:solidFill>
                <a:srgbClr val="212529"/>
              </a:solidFill>
              <a:latin typeface="-apple-system"/>
            </a:endParaRPr>
          </a:p>
          <a:p>
            <a:pPr eaLnBrk="1" hangingPunct="1"/>
            <a:r>
              <a:rPr lang="vi-VN" altLang="en-US" b="1">
                <a:solidFill>
                  <a:srgbClr val="3F51B5"/>
                </a:solidFill>
                <a:latin typeface="-apple-system"/>
              </a:rPr>
              <a:t>Lọc theo người commit</a:t>
            </a:r>
            <a:r>
              <a:rPr lang="en-US" altLang="en-US" b="1">
                <a:solidFill>
                  <a:srgbClr val="3F51B5"/>
                </a:solidFill>
                <a:latin typeface="-apple-system"/>
              </a:rPr>
              <a:t> </a:t>
            </a:r>
            <a:r>
              <a:rPr lang="en-US" altLang="en-US"/>
              <a:t>git </a:t>
            </a:r>
            <a:r>
              <a:rPr lang="en-US" altLang="en-US">
                <a:solidFill>
                  <a:srgbClr val="397300"/>
                </a:solidFill>
              </a:rPr>
              <a:t>log</a:t>
            </a:r>
            <a:r>
              <a:rPr lang="en-US" altLang="en-US"/>
              <a:t> --oneline --author=</a:t>
            </a:r>
            <a:r>
              <a:rPr lang="en-US" altLang="en-US">
                <a:solidFill>
                  <a:srgbClr val="880000"/>
                </a:solidFill>
              </a:rPr>
              <a:t>“XXX“</a:t>
            </a:r>
          </a:p>
          <a:p>
            <a:pPr eaLnBrk="1" hangingPunct="1"/>
            <a:r>
              <a:rPr lang="en-US" altLang="en-US" b="1">
                <a:solidFill>
                  <a:srgbClr val="3F51B5"/>
                </a:solidFill>
                <a:latin typeface="-apple-system"/>
              </a:rPr>
              <a:t>Lọc theo thông tin ghi chú về commit</a:t>
            </a:r>
            <a:r>
              <a:rPr lang="en-US" altLang="en-US" b="1">
                <a:solidFill>
                  <a:srgbClr val="880000"/>
                </a:solidFill>
                <a:latin typeface="-apple-system"/>
              </a:rPr>
              <a:t>: </a:t>
            </a:r>
            <a:r>
              <a:rPr lang="en-US" altLang="en-US"/>
              <a:t>git </a:t>
            </a:r>
            <a:r>
              <a:rPr lang="en-US" altLang="en-US">
                <a:solidFill>
                  <a:srgbClr val="397300"/>
                </a:solidFill>
              </a:rPr>
              <a:t>log</a:t>
            </a:r>
            <a:r>
              <a:rPr lang="en-US" altLang="en-US"/>
              <a:t> --oneline --grep=</a:t>
            </a:r>
            <a:r>
              <a:rPr lang="en-US" altLang="en-US">
                <a:solidFill>
                  <a:srgbClr val="880000"/>
                </a:solidFill>
              </a:rPr>
              <a:t>"init"</a:t>
            </a:r>
          </a:p>
          <a:p>
            <a:pPr eaLnBrk="1" hangingPunct="1"/>
            <a:r>
              <a:rPr lang="en-US" altLang="en-US" b="1">
                <a:solidFill>
                  <a:srgbClr val="009688"/>
                </a:solidFill>
                <a:latin typeface="-apple-system"/>
              </a:rPr>
              <a:t>định dạng hiện thị</a:t>
            </a:r>
            <a:r>
              <a:rPr lang="en-US" altLang="en-US">
                <a:solidFill>
                  <a:srgbClr val="009688"/>
                </a:solidFill>
                <a:latin typeface="-apple-system"/>
              </a:rPr>
              <a:t>: </a:t>
            </a:r>
            <a:r>
              <a:rPr lang="en-US" altLang="en-US"/>
              <a:t>git </a:t>
            </a:r>
            <a:r>
              <a:rPr lang="en-US" altLang="en-US">
                <a:solidFill>
                  <a:srgbClr val="397300"/>
                </a:solidFill>
              </a:rPr>
              <a:t>log</a:t>
            </a:r>
            <a:r>
              <a:rPr lang="en-US" altLang="en-US"/>
              <a:t> --graph --pretty=</a:t>
            </a:r>
            <a:r>
              <a:rPr lang="en-US" altLang="en-US">
                <a:solidFill>
                  <a:srgbClr val="880000"/>
                </a:solidFill>
              </a:rPr>
              <a:t>"%h %ad %s"</a:t>
            </a:r>
            <a:r>
              <a:rPr lang="en-US" altLang="en-US"/>
              <a:t> --</a:t>
            </a:r>
            <a:r>
              <a:rPr lang="en-US" altLang="en-US">
                <a:solidFill>
                  <a:srgbClr val="397300"/>
                </a:solidFill>
              </a:rPr>
              <a:t>date</a:t>
            </a:r>
            <a:r>
              <a:rPr lang="en-US" altLang="en-US"/>
              <a:t>=</a:t>
            </a:r>
            <a:r>
              <a:rPr lang="en-US" altLang="en-US">
                <a:solidFill>
                  <a:srgbClr val="880000"/>
                </a:solidFill>
              </a:rPr>
              <a:t>"short"</a:t>
            </a:r>
            <a:endParaRPr lang="en-US" altLang="en-US">
              <a:solidFill>
                <a:srgbClr val="212529"/>
              </a:solidFill>
              <a:latin typeface="-apple-system"/>
            </a:endParaRPr>
          </a:p>
          <a:p>
            <a:pPr eaLnBrk="1" hangingPunct="1"/>
            <a:endParaRPr lang="en-US" altLang="en-US">
              <a:solidFill>
                <a:srgbClr val="253858"/>
              </a:solidFill>
              <a:latin typeface="Tahoma" panose="020B0604030504040204" pitchFamily="34" charset="0"/>
              <a:cs typeface="Tahoma" panose="020B0604030504040204" pitchFamily="34" charset="0"/>
              <a:sym typeface="Helvetica Neue" charset="0"/>
            </a:endParaRPr>
          </a:p>
          <a:p>
            <a:pPr eaLnBrk="1" hangingPunct="1"/>
            <a:r>
              <a:rPr lang="en-US" altLang="en-US">
                <a:solidFill>
                  <a:srgbClr val="253858"/>
                </a:solidFill>
                <a:latin typeface="Tahoma" panose="020B0604030504040204" pitchFamily="34" charset="0"/>
                <a:cs typeface="Tahoma" panose="020B0604030504040204" pitchFamily="34" charset="0"/>
                <a:sym typeface="Helvetica Neue" charset="0"/>
              </a:rPr>
              <a:t>Git log</a:t>
            </a:r>
          </a:p>
          <a:p>
            <a:pPr lvl="1" eaLnBrk="1" hangingPunct="1">
              <a:spcBef>
                <a:spcPts val="600"/>
              </a:spcBef>
            </a:pPr>
            <a:r>
              <a:rPr lang="en-US" altLang="en-US">
                <a:solidFill>
                  <a:srgbClr val="4D4D4D"/>
                </a:solidFill>
                <a:cs typeface="Gill Sans Light" charset="0"/>
              </a:rPr>
              <a:t>--graph </a:t>
            </a:r>
          </a:p>
          <a:p>
            <a:pPr lvl="1" eaLnBrk="1" hangingPunct="1">
              <a:spcBef>
                <a:spcPts val="600"/>
              </a:spcBef>
            </a:pPr>
            <a:r>
              <a:rPr lang="en-US" altLang="en-US">
                <a:solidFill>
                  <a:srgbClr val="4D4D4D"/>
                </a:solidFill>
                <a:cs typeface="Gill Sans Light" charset="0"/>
              </a:rPr>
              <a:t>--decorate </a:t>
            </a:r>
          </a:p>
          <a:p>
            <a:pPr lvl="1" eaLnBrk="1" hangingPunct="1">
              <a:spcBef>
                <a:spcPts val="600"/>
              </a:spcBef>
            </a:pPr>
            <a:r>
              <a:rPr lang="en-US" altLang="en-US">
                <a:solidFill>
                  <a:srgbClr val="4D4D4D"/>
                </a:solidFill>
                <a:cs typeface="Gill Sans Light" charset="0"/>
              </a:rPr>
              <a:t>--abbrev-commit </a:t>
            </a:r>
          </a:p>
          <a:p>
            <a:pPr lvl="1" eaLnBrk="1" hangingPunct="1">
              <a:spcBef>
                <a:spcPts val="600"/>
              </a:spcBef>
            </a:pPr>
            <a:r>
              <a:rPr lang="en-US" altLang="en-US">
                <a:solidFill>
                  <a:srgbClr val="4D4D4D"/>
                </a:solidFill>
                <a:cs typeface="Gill Sans Light" charset="0"/>
              </a:rPr>
              <a:t>--all </a:t>
            </a:r>
          </a:p>
          <a:p>
            <a:pPr lvl="1" eaLnBrk="1" hangingPunct="1">
              <a:spcBef>
                <a:spcPts val="600"/>
              </a:spcBef>
            </a:pPr>
            <a:r>
              <a:rPr lang="en-US" altLang="en-US">
                <a:solidFill>
                  <a:srgbClr val="4D4D4D"/>
                </a:solidFill>
                <a:cs typeface="Gill Sans Light" charset="0"/>
              </a:rPr>
              <a:t>--pretty=oneline</a:t>
            </a:r>
          </a:p>
          <a:p>
            <a:pPr lvl="1" eaLnBrk="1" hangingPunct="1">
              <a:spcBef>
                <a:spcPts val="600"/>
              </a:spcBef>
            </a:pPr>
            <a:endParaRPr lang="en-US" altLang="en-US">
              <a:solidFill>
                <a:srgbClr val="4D4D4D"/>
              </a:solidFill>
              <a:cs typeface="Gill Sans Light" charset="0"/>
            </a:endParaRPr>
          </a:p>
          <a:p>
            <a:pPr lvl="1" eaLnBrk="1" hangingPunct="1">
              <a:spcBef>
                <a:spcPts val="600"/>
              </a:spcBef>
            </a:pPr>
            <a:endParaRPr lang="en-US" altLang="en-US">
              <a:solidFill>
                <a:srgbClr val="4D4D4D"/>
              </a:solidFill>
              <a:cs typeface="Gill Sans Light" charset="0"/>
            </a:endParaRPr>
          </a:p>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17A221E4-F74F-9438-2A13-B8F68CE301A5}"/>
              </a:ext>
            </a:extLst>
          </p:cNvPr>
          <p:cNvSpPr>
            <a:spLocks noGrp="1" noRot="1" noChangeAspect="1" noChangeArrowheads="1" noTextEdit="1"/>
          </p:cNvSpPr>
          <p:nvPr>
            <p:ph type="sldImg"/>
          </p:nvPr>
        </p:nvSpPr>
        <p:spPr>
          <a:xfrm>
            <a:off x="381000" y="685800"/>
            <a:ext cx="6096000" cy="3429000"/>
          </a:xfrm>
          <a:ln/>
        </p:spPr>
      </p:sp>
      <p:sp>
        <p:nvSpPr>
          <p:cNvPr id="79875" name="Notes Placeholder 2">
            <a:extLst>
              <a:ext uri="{FF2B5EF4-FFF2-40B4-BE49-F238E27FC236}">
                <a16:creationId xmlns:a16="http://schemas.microsoft.com/office/drawing/2014/main" id="{B258D3D8-D93E-26E3-6474-529A945A4E0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DF2F2FBB-8F1B-2CEE-A7F4-C12753ED1299}"/>
              </a:ext>
            </a:extLst>
          </p:cNvPr>
          <p:cNvSpPr>
            <a:spLocks noGrp="1" noRot="1" noChangeAspect="1" noChangeArrowheads="1" noTextEdit="1"/>
          </p:cNvSpPr>
          <p:nvPr>
            <p:ph type="sldImg"/>
          </p:nvPr>
        </p:nvSpPr>
        <p:spPr>
          <a:xfrm>
            <a:off x="381000" y="685800"/>
            <a:ext cx="6096000" cy="3429000"/>
          </a:xfrm>
          <a:ln/>
        </p:spPr>
      </p:sp>
      <p:sp>
        <p:nvSpPr>
          <p:cNvPr id="23555" name="Notes Placeholder 2">
            <a:extLst>
              <a:ext uri="{FF2B5EF4-FFF2-40B4-BE49-F238E27FC236}">
                <a16:creationId xmlns:a16="http://schemas.microsoft.com/office/drawing/2014/main" id="{1E7FC1DE-3833-FBFD-925E-521981E32DB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4EFFA71B-A7CF-E370-B08A-ED492CC24414}"/>
              </a:ext>
            </a:extLst>
          </p:cNvPr>
          <p:cNvSpPr>
            <a:spLocks noGrp="1" noRot="1" noChangeAspect="1" noChangeArrowheads="1" noTextEdit="1"/>
          </p:cNvSpPr>
          <p:nvPr>
            <p:ph type="sldImg"/>
          </p:nvPr>
        </p:nvSpPr>
        <p:spPr>
          <a:xfrm>
            <a:off x="381000" y="685800"/>
            <a:ext cx="6096000" cy="3429000"/>
          </a:xfrm>
          <a:ln/>
        </p:spPr>
      </p:sp>
      <p:sp>
        <p:nvSpPr>
          <p:cNvPr id="81923" name="Notes Placeholder 2">
            <a:extLst>
              <a:ext uri="{FF2B5EF4-FFF2-40B4-BE49-F238E27FC236}">
                <a16:creationId xmlns:a16="http://schemas.microsoft.com/office/drawing/2014/main" id="{E84F0D35-F983-EAA0-1F70-8A7F14F558F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Lucida Grande" charset="0"/>
                <a:cs typeface="Lucida Grande" charset="0"/>
                <a:sym typeface="Lucida Grande" charset="0"/>
              </a:rPr>
              <a:t>git branch. </a:t>
            </a:r>
            <a:r>
              <a:rPr lang="en-US" altLang="en-US" b="1" dirty="0">
                <a:latin typeface="Lucida Grande" charset="0"/>
                <a:cs typeface="Lucida Grande" charset="0"/>
                <a:sym typeface="Lucida Grande" charset="0"/>
              </a:rPr>
              <a:t>*main   =&gt;</a:t>
            </a:r>
            <a:r>
              <a:rPr lang="en-US" altLang="en-US" dirty="0">
                <a:latin typeface="Lucida Grande" charset="0"/>
                <a:cs typeface="Lucida Grande" charset="0"/>
                <a:sym typeface="Wingdings" panose="05000000000000000000" pitchFamily="2" charset="2"/>
              </a:rPr>
              <a:t>not master</a:t>
            </a:r>
            <a:endParaRPr lang="en-US" altLang="en-US" dirty="0">
              <a:latin typeface="Lucida Grande" charset="0"/>
              <a:cs typeface="Lucida Grande" charset="0"/>
              <a:sym typeface="Lucida Grande" charset="0"/>
            </a:endParaRPr>
          </a:p>
          <a:p>
            <a:pPr eaLnBrk="1" hangingPunct="1"/>
            <a:endParaRPr lang="en-US" altLang="en-US" dirty="0">
              <a:latin typeface="Lucida Grande" charset="0"/>
              <a:cs typeface="Lucida Grande" charset="0"/>
              <a:sym typeface="Lucida Grande" charset="0"/>
            </a:endParaRPr>
          </a:p>
          <a:p>
            <a:pPr eaLnBrk="1" hangingPunct="1"/>
            <a:r>
              <a:rPr lang="en-US" altLang="en-US" dirty="0">
                <a:solidFill>
                  <a:srgbClr val="202124"/>
                </a:solidFill>
                <a:latin typeface="Google Sans"/>
              </a:rPr>
              <a:t>The convention just changed: previously the primary branch was called </a:t>
            </a:r>
            <a:r>
              <a:rPr lang="en-US" altLang="en-US" b="1" dirty="0">
                <a:solidFill>
                  <a:srgbClr val="202124"/>
                </a:solidFill>
                <a:latin typeface="Google Sans"/>
              </a:rPr>
              <a:t>master</a:t>
            </a:r>
            <a:r>
              <a:rPr lang="en-US" altLang="en-US" dirty="0">
                <a:solidFill>
                  <a:srgbClr val="202124"/>
                </a:solidFill>
                <a:latin typeface="Google Sans"/>
              </a:rPr>
              <a:t> and for newer repository that defaults to </a:t>
            </a:r>
            <a:r>
              <a:rPr lang="en-US" altLang="en-US" b="1" dirty="0">
                <a:solidFill>
                  <a:srgbClr val="202124"/>
                </a:solidFill>
                <a:latin typeface="Google Sans"/>
              </a:rPr>
              <a:t>main.</a:t>
            </a:r>
            <a:endParaRPr lang="en-US" altLang="en-US" b="1" dirty="0">
              <a:latin typeface="Lucida Grande" charset="0"/>
              <a:cs typeface="Lucida Grande" charset="0"/>
              <a:sym typeface="Lucida Grande"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625FEC54-2AD5-B43B-29E4-136E7C08538A}"/>
              </a:ext>
            </a:extLst>
          </p:cNvPr>
          <p:cNvSpPr>
            <a:spLocks noGrp="1" noRot="1" noChangeAspect="1" noChangeArrowheads="1" noTextEdit="1"/>
          </p:cNvSpPr>
          <p:nvPr>
            <p:ph type="sldImg"/>
          </p:nvPr>
        </p:nvSpPr>
        <p:spPr>
          <a:xfrm>
            <a:off x="381000" y="685800"/>
            <a:ext cx="6096000" cy="3429000"/>
          </a:xfrm>
          <a:ln/>
        </p:spPr>
      </p:sp>
      <p:sp>
        <p:nvSpPr>
          <p:cNvPr id="83971" name="Notes Placeholder 2">
            <a:extLst>
              <a:ext uri="{FF2B5EF4-FFF2-40B4-BE49-F238E27FC236}">
                <a16:creationId xmlns:a16="http://schemas.microsoft.com/office/drawing/2014/main" id="{8A07BB7A-B8F9-6708-C120-C6FABB08FD3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vi-VN" altLang="en-US">
                <a:solidFill>
                  <a:srgbClr val="212529"/>
                </a:solidFill>
                <a:latin typeface="-apple-system"/>
              </a:rPr>
              <a:t>Khi làm việc với </a:t>
            </a:r>
            <a:r>
              <a:rPr lang="vi-VN" altLang="en-US" b="1">
                <a:solidFill>
                  <a:srgbClr val="212529"/>
                </a:solidFill>
                <a:latin typeface="-apple-system"/>
              </a:rPr>
              <a:t>Git</a:t>
            </a:r>
            <a:r>
              <a:rPr lang="vi-VN" altLang="en-US">
                <a:solidFill>
                  <a:srgbClr val="212529"/>
                </a:solidFill>
                <a:latin typeface="-apple-system"/>
              </a:rPr>
              <a:t> nói riêng hay với các VCS nói chung thì hầu hết (&gt;90%) các thao tác làm việc là ở local (ở máy client) với </a:t>
            </a:r>
            <a:r>
              <a:rPr lang="vi-VN" altLang="en-US" b="1">
                <a:solidFill>
                  <a:srgbClr val="212529"/>
                </a:solidFill>
                <a:latin typeface="-apple-system"/>
              </a:rPr>
              <a:t>Local Repository</a:t>
            </a:r>
            <a:r>
              <a:rPr lang="vi-VN" altLang="en-US">
                <a:solidFill>
                  <a:srgbClr val="212529"/>
                </a:solidFill>
                <a:latin typeface="-apple-system"/>
              </a:rPr>
              <a:t> ví dụ như các việc commit, xem lại lịch sử ...</a:t>
            </a:r>
          </a:p>
          <a:p>
            <a:r>
              <a:rPr lang="vi-VN" altLang="en-US">
                <a:solidFill>
                  <a:srgbClr val="212529"/>
                </a:solidFill>
                <a:latin typeface="-apple-system"/>
              </a:rPr>
              <a:t>Khi có nhu cầu chia sẻ, hoặc làm việc nhóm, hoặc đơn giản hơn làm việc ở nhiều máy (ở văn phòng, ở nhà ...) thì lúc đó sẽ sử dụng đến </a:t>
            </a:r>
            <a:r>
              <a:rPr lang="vi-VN" altLang="en-US" b="1">
                <a:solidFill>
                  <a:srgbClr val="212529"/>
                </a:solidFill>
                <a:latin typeface="-apple-system"/>
              </a:rPr>
              <a:t>Remote Repository</a:t>
            </a:r>
            <a:r>
              <a:rPr lang="vi-VN" altLang="en-US">
                <a:solidFill>
                  <a:srgbClr val="212529"/>
                </a:solidFill>
                <a:latin typeface="-apple-system"/>
              </a:rPr>
              <a:t>, nó đơn giản là một </a:t>
            </a:r>
            <a:r>
              <a:rPr lang="vi-VN" altLang="en-US" b="1">
                <a:solidFill>
                  <a:srgbClr val="212529"/>
                </a:solidFill>
                <a:latin typeface="-apple-system"/>
              </a:rPr>
              <a:t>Repository</a:t>
            </a:r>
            <a:r>
              <a:rPr lang="vi-VN" altLang="en-US">
                <a:solidFill>
                  <a:srgbClr val="212529"/>
                </a:solidFill>
                <a:latin typeface="-apple-system"/>
              </a:rPr>
              <a:t> lưu ở phía Server.</a:t>
            </a:r>
          </a:p>
          <a:p>
            <a:r>
              <a:rPr lang="vi-VN" altLang="en-US" b="1">
                <a:solidFill>
                  <a:srgbClr val="212529"/>
                </a:solidFill>
                <a:latin typeface="-apple-system"/>
              </a:rPr>
              <a:t>Git Server</a:t>
            </a:r>
            <a:r>
              <a:rPr lang="vi-VN" altLang="en-US">
                <a:solidFill>
                  <a:srgbClr val="212529"/>
                </a:solidFill>
                <a:latin typeface="-apple-system"/>
              </a:rPr>
              <a:t> đơn giản là máy chủ có cài đặt dịch vụ Git, cho phép tạo ra các </a:t>
            </a:r>
            <a:r>
              <a:rPr lang="vi-VN" altLang="en-US" b="1">
                <a:solidFill>
                  <a:srgbClr val="212529"/>
                </a:solidFill>
                <a:latin typeface="-apple-system"/>
              </a:rPr>
              <a:t>Repository</a:t>
            </a:r>
            <a:r>
              <a:rPr lang="vi-VN" altLang="en-US">
                <a:solidFill>
                  <a:srgbClr val="212529"/>
                </a:solidFill>
                <a:latin typeface="-apple-system"/>
              </a:rPr>
              <a:t>, ví dụ </a:t>
            </a:r>
            <a:r>
              <a:rPr lang="vi-VN" altLang="en-US" b="1">
                <a:solidFill>
                  <a:srgbClr val="212529"/>
                </a:solidFill>
                <a:latin typeface="-apple-system"/>
              </a:rPr>
              <a:t>GitHub</a:t>
            </a:r>
            <a:r>
              <a:rPr lang="vi-VN" altLang="en-US">
                <a:solidFill>
                  <a:srgbClr val="212529"/>
                </a:solidFill>
                <a:latin typeface="-apple-system"/>
              </a:rPr>
              <a:t> chính là một máy chủ Git, có thể tạo ra một </a:t>
            </a:r>
            <a:r>
              <a:rPr lang="vi-VN" altLang="en-US" i="1">
                <a:solidFill>
                  <a:srgbClr val="212529"/>
                </a:solidFill>
                <a:latin typeface="-apple-system"/>
              </a:rPr>
              <a:t>Repository</a:t>
            </a:r>
            <a:r>
              <a:rPr lang="vi-VN" altLang="en-US">
                <a:solidFill>
                  <a:srgbClr val="212529"/>
                </a:solidFill>
                <a:latin typeface="-apple-system"/>
              </a:rPr>
              <a:t> trên nó thì đó là </a:t>
            </a:r>
            <a:r>
              <a:rPr lang="vi-VN" altLang="en-US" i="1">
                <a:solidFill>
                  <a:srgbClr val="212529"/>
                </a:solidFill>
                <a:latin typeface="-apple-system"/>
              </a:rPr>
              <a:t>Remote Repository</a:t>
            </a:r>
            <a:r>
              <a:rPr lang="vi-VN" altLang="en-US">
                <a:solidFill>
                  <a:srgbClr val="212529"/>
                </a:solidFill>
                <a:latin typeface="-apple-system"/>
              </a:rPr>
              <a:t>. Sau đó, ta có thể chép (clone) </a:t>
            </a:r>
            <a:r>
              <a:rPr lang="vi-VN" altLang="en-US" i="1">
                <a:solidFill>
                  <a:srgbClr val="212529"/>
                </a:solidFill>
                <a:latin typeface="-apple-system"/>
              </a:rPr>
              <a:t>Remote Repository</a:t>
            </a:r>
            <a:r>
              <a:rPr lang="vi-VN" altLang="en-US">
                <a:solidFill>
                  <a:srgbClr val="212529"/>
                </a:solidFill>
                <a:latin typeface="-apple-system"/>
              </a:rPr>
              <a:t> về máy thành </a:t>
            </a:r>
            <a:r>
              <a:rPr lang="vi-VN" altLang="en-US" i="1">
                <a:solidFill>
                  <a:srgbClr val="212529"/>
                </a:solidFill>
                <a:latin typeface="-apple-system"/>
              </a:rPr>
              <a:t>Local Repository</a:t>
            </a:r>
            <a:r>
              <a:rPr lang="vi-VN" altLang="en-US">
                <a:solidFill>
                  <a:srgbClr val="212529"/>
                </a:solidFill>
                <a:latin typeface="-apple-system"/>
              </a:rPr>
              <a:t> để làm việc và khi cần lại cập nhật lên Remote ..</a:t>
            </a:r>
          </a:p>
          <a:p>
            <a:endParaRPr lang="en-US" altLang="en-US"/>
          </a:p>
        </p:txBody>
      </p:sp>
    </p:spTree>
    <p:extLst>
      <p:ext uri="{BB962C8B-B14F-4D97-AF65-F5344CB8AC3E}">
        <p14:creationId xmlns:p14="http://schemas.microsoft.com/office/powerpoint/2010/main" val="1260063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
            <a:extLst>
              <a:ext uri="{FF2B5EF4-FFF2-40B4-BE49-F238E27FC236}">
                <a16:creationId xmlns:a16="http://schemas.microsoft.com/office/drawing/2014/main" id="{12002FD2-5A3D-315F-E60D-8AAD0D656381}"/>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90115" name="Rectangle 2">
            <a:extLst>
              <a:ext uri="{FF2B5EF4-FFF2-40B4-BE49-F238E27FC236}">
                <a16:creationId xmlns:a16="http://schemas.microsoft.com/office/drawing/2014/main" id="{1406D8DD-D22B-B128-FB89-3492CA1EE7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endParaRPr lang="en-US" altLang="en-US" dirty="0">
              <a:latin typeface="Lucida Grande" charset="0"/>
              <a:cs typeface="Lucida Grande" charset="0"/>
              <a:sym typeface="Lucida Grande" charset="0"/>
            </a:endParaRPr>
          </a:p>
        </p:txBody>
      </p:sp>
    </p:spTree>
    <p:extLst>
      <p:ext uri="{BB962C8B-B14F-4D97-AF65-F5344CB8AC3E}">
        <p14:creationId xmlns:p14="http://schemas.microsoft.com/office/powerpoint/2010/main" val="3742205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625FEC54-2AD5-B43B-29E4-136E7C08538A}"/>
              </a:ext>
            </a:extLst>
          </p:cNvPr>
          <p:cNvSpPr>
            <a:spLocks noGrp="1" noRot="1" noChangeAspect="1" noChangeArrowheads="1" noTextEdit="1"/>
          </p:cNvSpPr>
          <p:nvPr>
            <p:ph type="sldImg"/>
          </p:nvPr>
        </p:nvSpPr>
        <p:spPr>
          <a:xfrm>
            <a:off x="381000" y="685800"/>
            <a:ext cx="6096000" cy="3429000"/>
          </a:xfrm>
          <a:ln/>
        </p:spPr>
      </p:sp>
      <p:sp>
        <p:nvSpPr>
          <p:cNvPr id="83971" name="Notes Placeholder 2">
            <a:extLst>
              <a:ext uri="{FF2B5EF4-FFF2-40B4-BE49-F238E27FC236}">
                <a16:creationId xmlns:a16="http://schemas.microsoft.com/office/drawing/2014/main" id="{8A07BB7A-B8F9-6708-C120-C6FABB08FD3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solidFill>
                  <a:srgbClr val="212529"/>
                </a:solidFill>
                <a:latin typeface="-apple-system"/>
              </a:rPr>
              <a:t>N</a:t>
            </a:r>
            <a:r>
              <a:rPr lang="vi-VN" altLang="en-US" dirty="0">
                <a:solidFill>
                  <a:srgbClr val="212529"/>
                </a:solidFill>
                <a:latin typeface="-apple-system"/>
              </a:rPr>
              <a:t>ếu đã có sẵn </a:t>
            </a:r>
            <a:r>
              <a:rPr lang="vi-VN" altLang="en-US" dirty="0"/>
              <a:t>Local Repo</a:t>
            </a:r>
            <a:r>
              <a:rPr lang="vi-VN" altLang="en-US" dirty="0">
                <a:solidFill>
                  <a:srgbClr val="212529"/>
                </a:solidFill>
                <a:latin typeface="-apple-system"/>
              </a:rPr>
              <a:t> ví dụ lưu tại thư mục </a:t>
            </a:r>
            <a:r>
              <a:rPr lang="vi-VN" altLang="en-US" dirty="0"/>
              <a:t>c:\local\firstproject</a:t>
            </a:r>
            <a:r>
              <a:rPr lang="vi-VN" altLang="en-US" dirty="0">
                <a:solidFill>
                  <a:srgbClr val="212529"/>
                </a:solidFill>
                <a:latin typeface="-apple-system"/>
              </a:rPr>
              <a:t> thì bạn chỉ việc thực hiện lệnh thêm Remote GitHub cho nó bằng lệnh:</a:t>
            </a:r>
            <a:endParaRPr lang="en-US" altLang="en-US" dirty="0">
              <a:solidFill>
                <a:srgbClr val="212529"/>
              </a:solidFill>
              <a:latin typeface="-apple-system"/>
            </a:endParaRPr>
          </a:p>
          <a:p>
            <a:pPr eaLnBrk="1" hangingPunct="1"/>
            <a:r>
              <a:rPr lang="en-US" altLang="en-US" dirty="0"/>
              <a:t>$ git remote add origin </a:t>
            </a:r>
            <a:r>
              <a:rPr lang="en-US" altLang="en-US" i="1" u="sng" dirty="0">
                <a:solidFill>
                  <a:srgbClr val="9A9A9A"/>
                </a:solidFill>
                <a:cs typeface="Gill Sans Light" charset="0"/>
              </a:rPr>
              <a:t>https://github.com/lam0620/git-demo.git </a:t>
            </a:r>
          </a:p>
          <a:p>
            <a:endParaRPr lang="en-US" altLang="en-US" dirty="0"/>
          </a:p>
          <a:p>
            <a:endParaRPr lang="en-US"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
            <a:extLst>
              <a:ext uri="{FF2B5EF4-FFF2-40B4-BE49-F238E27FC236}">
                <a16:creationId xmlns:a16="http://schemas.microsoft.com/office/drawing/2014/main" id="{12002FD2-5A3D-315F-E60D-8AAD0D656381}"/>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90115" name="Rectangle 2">
            <a:extLst>
              <a:ext uri="{FF2B5EF4-FFF2-40B4-BE49-F238E27FC236}">
                <a16:creationId xmlns:a16="http://schemas.microsoft.com/office/drawing/2014/main" id="{1406D8DD-D22B-B128-FB89-3492CA1EE7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dirty="0" err="1">
                <a:latin typeface="Lucida Grande" charset="0"/>
                <a:cs typeface="Lucida Grande" charset="0"/>
                <a:sym typeface="Lucida Grande" charset="0"/>
              </a:rPr>
              <a:t>Chỉ</a:t>
            </a:r>
            <a:r>
              <a:rPr lang="en-US" altLang="en-US" dirty="0">
                <a:latin typeface="Lucida Grande" charset="0"/>
                <a:cs typeface="Lucida Grande" charset="0"/>
                <a:sym typeface="Lucida Grande" charset="0"/>
              </a:rPr>
              <a:t> </a:t>
            </a:r>
            <a:r>
              <a:rPr lang="en-US" altLang="en-US" dirty="0" err="1">
                <a:latin typeface="Lucida Grande" charset="0"/>
                <a:cs typeface="Lucida Grande" charset="0"/>
                <a:sym typeface="Lucida Grande" charset="0"/>
              </a:rPr>
              <a:t>dùng</a:t>
            </a:r>
            <a:r>
              <a:rPr lang="en-US" altLang="en-US" dirty="0">
                <a:latin typeface="Lucida Grande" charset="0"/>
                <a:cs typeface="Lucida Grande" charset="0"/>
                <a:sym typeface="Lucida Grande" charset="0"/>
              </a:rPr>
              <a:t> 1 </a:t>
            </a:r>
            <a:r>
              <a:rPr lang="en-US" altLang="en-US" dirty="0" err="1">
                <a:latin typeface="Lucida Grande" charset="0"/>
                <a:cs typeface="Lucida Grande" charset="0"/>
                <a:sym typeface="Lucida Grande" charset="0"/>
              </a:rPr>
              <a:t>lần</a:t>
            </a:r>
            <a:r>
              <a:rPr lang="en-US" altLang="en-US" dirty="0">
                <a:latin typeface="Lucida Grande" charset="0"/>
                <a:cs typeface="Lucida Grande" charset="0"/>
                <a:sym typeface="Lucida Grande" charset="0"/>
              </a:rPr>
              <a:t> </a:t>
            </a:r>
            <a:r>
              <a:rPr lang="en-US" altLang="en-US" dirty="0" err="1">
                <a:latin typeface="Lucida Grande" charset="0"/>
                <a:cs typeface="Lucida Grande" charset="0"/>
                <a:sym typeface="Lucida Grande" charset="0"/>
              </a:rPr>
              <a:t>đầu</a:t>
            </a:r>
            <a:r>
              <a:rPr lang="en-US" altLang="en-US" dirty="0">
                <a:latin typeface="Lucida Grande" charset="0"/>
                <a:cs typeface="Lucida Grande" charset="0"/>
                <a:sym typeface="Lucida Grande" charset="0"/>
              </a:rPr>
              <a:t> </a:t>
            </a:r>
            <a:r>
              <a:rPr lang="en-US" altLang="en-US" dirty="0" err="1">
                <a:latin typeface="Lucida Grande" charset="0"/>
                <a:cs typeface="Lucida Grande" charset="0"/>
                <a:sym typeface="Lucida Grande" charset="0"/>
              </a:rPr>
              <a:t>dự</a:t>
            </a:r>
            <a:r>
              <a:rPr lang="en-US" altLang="en-US" dirty="0">
                <a:latin typeface="Lucida Grande" charset="0"/>
                <a:cs typeface="Lucida Grande" charset="0"/>
                <a:sym typeface="Lucida Grande" charset="0"/>
              </a:rPr>
              <a:t> </a:t>
            </a:r>
            <a:r>
              <a:rPr lang="en-US" altLang="en-US" dirty="0" err="1">
                <a:latin typeface="Lucida Grande" charset="0"/>
                <a:cs typeface="Lucida Grande" charset="0"/>
                <a:sym typeface="Lucida Grande" charset="0"/>
              </a:rPr>
              <a:t>án</a:t>
            </a:r>
            <a:r>
              <a:rPr lang="en-US" altLang="en-US" dirty="0">
                <a:latin typeface="Lucida Grande" charset="0"/>
                <a:cs typeface="Lucida Grande" charset="0"/>
                <a:sym typeface="Lucida Grande" charset="0"/>
              </a:rPr>
              <a:t>.</a:t>
            </a:r>
          </a:p>
          <a:p>
            <a:pPr eaLnBrk="1" hangingPunct="1"/>
            <a:r>
              <a:rPr lang="en-US" altLang="en-US" dirty="0">
                <a:solidFill>
                  <a:srgbClr val="212529"/>
                </a:solidFill>
                <a:latin typeface="-apple-system"/>
              </a:rPr>
              <a:t>N</a:t>
            </a:r>
            <a:r>
              <a:rPr lang="vi-VN" altLang="en-US" dirty="0">
                <a:solidFill>
                  <a:srgbClr val="212529"/>
                </a:solidFill>
                <a:latin typeface="-apple-system"/>
              </a:rPr>
              <a:t>ếu thiết lập một </a:t>
            </a:r>
            <a:r>
              <a:rPr lang="vi-VN" altLang="en-US" dirty="0"/>
              <a:t>Local Repo</a:t>
            </a:r>
            <a:r>
              <a:rPr lang="vi-VN" altLang="en-US" dirty="0">
                <a:solidFill>
                  <a:srgbClr val="212529"/>
                </a:solidFill>
                <a:latin typeface="-apple-system"/>
              </a:rPr>
              <a:t> mới hoàn toàn bằng cách clone Remote Repo, giả sử clone và lưu vào </a:t>
            </a:r>
            <a:r>
              <a:rPr lang="vi-VN" altLang="en-US" dirty="0"/>
              <a:t>c:\local\firstproject</a:t>
            </a:r>
            <a:endParaRPr lang="en-US" altLang="en-US" dirty="0"/>
          </a:p>
          <a:p>
            <a:pPr eaLnBrk="1" hangingPunct="1"/>
            <a:r>
              <a:rPr lang="en-US" altLang="en-US" dirty="0"/>
              <a:t>$ git clone </a:t>
            </a:r>
            <a:r>
              <a:rPr lang="en-US" altLang="en-US" i="1" u="sng" dirty="0">
                <a:solidFill>
                  <a:srgbClr val="9A9A9A"/>
                </a:solidFill>
                <a:cs typeface="Gill Sans Light" charset="0"/>
              </a:rPr>
              <a:t>https://github.com/lam0620/git-demo.git </a:t>
            </a:r>
            <a:r>
              <a:rPr lang="en-US" altLang="en-US" dirty="0"/>
              <a:t>/c/local/</a:t>
            </a:r>
            <a:r>
              <a:rPr lang="en-US" altLang="en-US" dirty="0" err="1"/>
              <a:t>firstproject</a:t>
            </a:r>
            <a:endParaRPr lang="en-US" altLang="en-US" dirty="0">
              <a:solidFill>
                <a:srgbClr val="212529"/>
              </a:solidFill>
              <a:latin typeface="-apple-system"/>
              <a:cs typeface="Lucida Grande" charset="0"/>
              <a:sym typeface="Lucida Grande" charset="0"/>
            </a:endParaRPr>
          </a:p>
          <a:p>
            <a:pPr eaLnBrk="1" hangingPunct="1"/>
            <a:endParaRPr lang="en-US" altLang="en-US" dirty="0">
              <a:latin typeface="Lucida Grande" charset="0"/>
              <a:cs typeface="Lucida Grande" charset="0"/>
              <a:sym typeface="Lucida Grande"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1">
            <a:extLst>
              <a:ext uri="{FF2B5EF4-FFF2-40B4-BE49-F238E27FC236}">
                <a16:creationId xmlns:a16="http://schemas.microsoft.com/office/drawing/2014/main" id="{12002FD2-5A3D-315F-E60D-8AAD0D656381}"/>
              </a:ext>
            </a:extLst>
          </p:cNvPr>
          <p:cNvSpPr>
            <a:spLocks noGrp="1" noRot="1" noChangeAspect="1" noChangeArrowheads="1" noTextEdit="1"/>
          </p:cNvSpPr>
          <p:nvPr>
            <p:ph type="sldImg"/>
          </p:nvPr>
        </p:nvSpPr>
        <p:spPr>
          <a:xfrm>
            <a:off x="381000" y="685800"/>
            <a:ext cx="6096000" cy="3429000"/>
          </a:xfrm>
          <a:solidFill>
            <a:srgbClr val="FFFFFF"/>
          </a:solidFill>
          <a:ln/>
        </p:spPr>
      </p:sp>
      <p:sp>
        <p:nvSpPr>
          <p:cNvPr id="90115" name="Rectangle 2">
            <a:extLst>
              <a:ext uri="{FF2B5EF4-FFF2-40B4-BE49-F238E27FC236}">
                <a16:creationId xmlns:a16="http://schemas.microsoft.com/office/drawing/2014/main" id="{1406D8DD-D22B-B128-FB89-3492CA1EE7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r>
              <a:rPr lang="en-US" altLang="en-US" dirty="0" err="1"/>
              <a:t>Xóa</a:t>
            </a:r>
            <a:r>
              <a:rPr lang="en-US" altLang="en-US" dirty="0"/>
              <a:t> </a:t>
            </a:r>
            <a:r>
              <a:rPr lang="en-US" altLang="en-US" dirty="0" err="1"/>
              <a:t>một</a:t>
            </a:r>
            <a:r>
              <a:rPr lang="en-US" altLang="en-US" dirty="0"/>
              <a:t> </a:t>
            </a:r>
            <a:r>
              <a:rPr lang="en-US" altLang="en-US" dirty="0" err="1"/>
              <a:t>địa</a:t>
            </a:r>
            <a:r>
              <a:rPr lang="en-US" altLang="en-US" dirty="0"/>
              <a:t> </a:t>
            </a:r>
            <a:r>
              <a:rPr lang="en-US" altLang="en-US" dirty="0" err="1"/>
              <a:t>chỉ</a:t>
            </a:r>
            <a:r>
              <a:rPr lang="en-US" altLang="en-US" dirty="0"/>
              <a:t> remote: $git remote rm remote-name</a:t>
            </a:r>
          </a:p>
          <a:p>
            <a:r>
              <a:rPr lang="en-US" altLang="en-US" dirty="0" err="1"/>
              <a:t>Đổi</a:t>
            </a:r>
            <a:r>
              <a:rPr lang="en-US" altLang="en-US" dirty="0"/>
              <a:t> </a:t>
            </a:r>
            <a:r>
              <a:rPr lang="en-US" altLang="en-US" dirty="0" err="1"/>
              <a:t>tên</a:t>
            </a:r>
            <a:r>
              <a:rPr lang="en-US" altLang="en-US" dirty="0"/>
              <a:t> </a:t>
            </a:r>
            <a:r>
              <a:rPr lang="en-US" altLang="en-US" dirty="0" err="1"/>
              <a:t>địa</a:t>
            </a:r>
            <a:r>
              <a:rPr lang="en-US" altLang="en-US" dirty="0"/>
              <a:t> </a:t>
            </a:r>
            <a:r>
              <a:rPr lang="en-US" altLang="en-US" dirty="0" err="1"/>
              <a:t>chỉ</a:t>
            </a:r>
            <a:r>
              <a:rPr lang="en-US" altLang="en-US" dirty="0"/>
              <a:t> remote:  $git remote rename new-name</a:t>
            </a:r>
          </a:p>
          <a:p>
            <a:r>
              <a:rPr lang="vi-VN" altLang="en-US" dirty="0"/>
              <a:t>Để liệt kê các liên kết sử dụng lệnh</a:t>
            </a:r>
            <a:r>
              <a:rPr lang="en-US" altLang="en-US" dirty="0"/>
              <a:t>: $ </a:t>
            </a:r>
            <a:r>
              <a:rPr lang="vi-VN" altLang="en-US" dirty="0"/>
              <a:t>git remote</a:t>
            </a:r>
            <a:r>
              <a:rPr lang="en-US" altLang="en-US" dirty="0"/>
              <a:t>  or detail: $ </a:t>
            </a:r>
            <a:r>
              <a:rPr lang="en-US" altLang="en-US" dirty="0" err="1"/>
              <a:t>gi</a:t>
            </a:r>
            <a:r>
              <a:rPr lang="vi-VN" altLang="en-US" dirty="0"/>
              <a:t>t remote -v</a:t>
            </a:r>
            <a:endParaRPr lang="en-US" altLang="en-US" dirty="0"/>
          </a:p>
        </p:txBody>
      </p:sp>
    </p:spTree>
    <p:extLst>
      <p:ext uri="{BB962C8B-B14F-4D97-AF65-F5344CB8AC3E}">
        <p14:creationId xmlns:p14="http://schemas.microsoft.com/office/powerpoint/2010/main" val="19270252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CD5B9BC5-719F-F379-7814-28089D8CC504}"/>
              </a:ext>
            </a:extLst>
          </p:cNvPr>
          <p:cNvSpPr>
            <a:spLocks noGrp="1" noRot="1" noChangeAspect="1" noChangeArrowheads="1" noTextEdit="1"/>
          </p:cNvSpPr>
          <p:nvPr>
            <p:ph type="sldImg"/>
          </p:nvPr>
        </p:nvSpPr>
        <p:spPr>
          <a:xfrm>
            <a:off x="381000" y="685800"/>
            <a:ext cx="6096000" cy="3429000"/>
          </a:xfrm>
          <a:ln/>
        </p:spPr>
      </p:sp>
      <p:sp>
        <p:nvSpPr>
          <p:cNvPr id="86019" name="Notes Placeholder 2">
            <a:extLst>
              <a:ext uri="{FF2B5EF4-FFF2-40B4-BE49-F238E27FC236}">
                <a16:creationId xmlns:a16="http://schemas.microsoft.com/office/drawing/2014/main" id="{5A89E36E-41EB-1E12-36E0-D0C65BF88D8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Git fetch origin main</a:t>
            </a:r>
          </a:p>
          <a:p>
            <a:r>
              <a:rPr lang="vi-VN" altLang="en-US" dirty="0">
                <a:solidFill>
                  <a:srgbClr val="212529"/>
                </a:solidFill>
                <a:latin typeface="-apple-system"/>
              </a:rPr>
              <a:t>Lệnh </a:t>
            </a:r>
            <a:r>
              <a:rPr lang="vi-VN" altLang="en-US" b="1" dirty="0"/>
              <a:t>git fetch</a:t>
            </a:r>
            <a:r>
              <a:rPr lang="vi-VN" altLang="en-US" b="1" dirty="0">
                <a:solidFill>
                  <a:srgbClr val="212529"/>
                </a:solidFill>
                <a:latin typeface="-apple-system"/>
              </a:rPr>
              <a:t> </a:t>
            </a:r>
            <a:r>
              <a:rPr lang="vi-VN" altLang="en-US" dirty="0">
                <a:solidFill>
                  <a:srgbClr val="212529"/>
                </a:solidFill>
                <a:latin typeface="-apple-system"/>
              </a:rPr>
              <a:t>tải về dữ liệu từ Remote Repo (kho chứa từ xa - trên server/dịch vụ lưu repo, các dữ liệu như các commit, các file, refs). Các dữ liệu này được lấy về và nó lưu vào kho chứa local (trong Repository - thư mục .git), nó không tác động gì đến thư mục đang làm việc (Working Directory - Workspace). </a:t>
            </a:r>
            <a:endParaRPr lang="en-US" altLang="en-US" dirty="0">
              <a:solidFill>
                <a:srgbClr val="212529"/>
              </a:solidFill>
              <a:latin typeface="-apple-system"/>
            </a:endParaRPr>
          </a:p>
          <a:p>
            <a:r>
              <a:rPr lang="vi-VN" altLang="en-US" dirty="0">
                <a:solidFill>
                  <a:srgbClr val="212529"/>
                </a:solidFill>
                <a:latin typeface="-apple-system"/>
              </a:rPr>
              <a:t>Bạn dùng </a:t>
            </a:r>
            <a:r>
              <a:rPr lang="vi-VN" altLang="en-US" b="1" dirty="0"/>
              <a:t>git fetch</a:t>
            </a:r>
            <a:r>
              <a:rPr lang="vi-VN" altLang="en-US" b="1" dirty="0">
                <a:solidFill>
                  <a:srgbClr val="212529"/>
                </a:solidFill>
                <a:latin typeface="-apple-system"/>
              </a:rPr>
              <a:t> </a:t>
            </a:r>
            <a:r>
              <a:rPr lang="vi-VN" altLang="en-US" dirty="0">
                <a:solidFill>
                  <a:srgbClr val="212529"/>
                </a:solidFill>
                <a:latin typeface="-apple-system"/>
              </a:rPr>
              <a:t>khi cần lấy dữ liệu từ remote để lưu trữ, theo dõi các commit người khác đã cập nhật lên server, để có được thông thông tin khác nhau giữa remote và local mà không ảnh hưởng đến luồng công việc bạn đang thực hiện</a:t>
            </a:r>
            <a:endParaRPr lang="en-US" altLang="en-US" dirty="0">
              <a:solidFill>
                <a:srgbClr val="212529"/>
              </a:solidFill>
              <a:latin typeface="-apple-system"/>
            </a:endParaRPr>
          </a:p>
          <a:p>
            <a:endParaRPr lang="en-US" altLang="en-US" dirty="0"/>
          </a:p>
          <a:p>
            <a:r>
              <a:rPr lang="en-US" altLang="en-US" b="1" dirty="0"/>
              <a:t>git pull origin main </a:t>
            </a:r>
            <a:r>
              <a:rPr lang="en-US" altLang="en-US" dirty="0"/>
              <a:t>= git fetch + git merge</a:t>
            </a:r>
          </a:p>
          <a:p>
            <a:r>
              <a:rPr lang="vi-VN" altLang="en-US" dirty="0">
                <a:solidFill>
                  <a:srgbClr val="212529"/>
                </a:solidFill>
                <a:latin typeface="-apple-system"/>
              </a:rPr>
              <a:t>Lệnh </a:t>
            </a:r>
            <a:r>
              <a:rPr lang="vi-VN" altLang="en-US" b="1" dirty="0"/>
              <a:t>git pull</a:t>
            </a:r>
            <a:r>
              <a:rPr lang="vi-VN" altLang="en-US" b="1" dirty="0">
                <a:solidFill>
                  <a:srgbClr val="212529"/>
                </a:solidFill>
                <a:latin typeface="-apple-system"/>
              </a:rPr>
              <a:t> </a:t>
            </a:r>
            <a:r>
              <a:rPr lang="vi-VN" altLang="en-US" dirty="0">
                <a:solidFill>
                  <a:srgbClr val="212529"/>
                </a:solidFill>
                <a:latin typeface="-apple-system"/>
              </a:rPr>
              <a:t>lấy về thông tin từ remote và </a:t>
            </a:r>
            <a:r>
              <a:rPr lang="vi-VN" altLang="en-US" b="1" dirty="0">
                <a:solidFill>
                  <a:srgbClr val="212529"/>
                </a:solidFill>
                <a:latin typeface="-apple-system"/>
              </a:rPr>
              <a:t>cập nhật vào các nhánh của local repo </a:t>
            </a:r>
            <a:r>
              <a:rPr lang="vi-VN" altLang="en-US" dirty="0">
                <a:solidFill>
                  <a:srgbClr val="212529"/>
                </a:solidFill>
                <a:latin typeface="-apple-system"/>
              </a:rPr>
              <a:t>(thực hiện lưu vào Repository tức .git và Workspace).</a:t>
            </a:r>
            <a:endParaRPr lang="en-US" altLang="en-US" dirty="0">
              <a:solidFill>
                <a:srgbClr val="212529"/>
              </a:solidFill>
              <a:latin typeface="-apple-system"/>
            </a:endParaRPr>
          </a:p>
          <a:p>
            <a:endParaRPr lang="en-US" altLang="en-US" dirty="0"/>
          </a:p>
          <a:p>
            <a:r>
              <a:rPr lang="en-US" altLang="en-US" dirty="0"/>
              <a:t>Git push origin main</a:t>
            </a:r>
          </a:p>
          <a:p>
            <a:r>
              <a:rPr lang="en-US" altLang="en-US" dirty="0" err="1">
                <a:solidFill>
                  <a:srgbClr val="212529"/>
                </a:solidFill>
                <a:latin typeface="-apple-system"/>
              </a:rPr>
              <a:t>Thực</a:t>
            </a:r>
            <a:r>
              <a:rPr lang="en-US" altLang="en-US" dirty="0">
                <a:solidFill>
                  <a:srgbClr val="212529"/>
                </a:solidFill>
                <a:latin typeface="-apple-system"/>
              </a:rPr>
              <a:t> </a:t>
            </a:r>
            <a:r>
              <a:rPr lang="en-US" altLang="en-US" dirty="0" err="1">
                <a:solidFill>
                  <a:srgbClr val="212529"/>
                </a:solidFill>
                <a:latin typeface="-apple-system"/>
              </a:rPr>
              <a:t>hiện</a:t>
            </a:r>
            <a:r>
              <a:rPr lang="en-US" altLang="en-US" dirty="0">
                <a:solidFill>
                  <a:srgbClr val="212529"/>
                </a:solidFill>
                <a:latin typeface="-apple-system"/>
              </a:rPr>
              <a:t> </a:t>
            </a:r>
            <a:r>
              <a:rPr lang="en-US" altLang="en-US" dirty="0" err="1">
                <a:solidFill>
                  <a:srgbClr val="212529"/>
                </a:solidFill>
                <a:latin typeface="-apple-system"/>
              </a:rPr>
              <a:t>lệnh</a:t>
            </a:r>
            <a:r>
              <a:rPr lang="en-US" altLang="en-US" dirty="0">
                <a:solidFill>
                  <a:srgbClr val="212529"/>
                </a:solidFill>
                <a:latin typeface="-apple-system"/>
              </a:rPr>
              <a:t> </a:t>
            </a:r>
            <a:r>
              <a:rPr lang="en-US" altLang="en-US" b="1" dirty="0">
                <a:solidFill>
                  <a:srgbClr val="212529"/>
                </a:solidFill>
                <a:latin typeface="-apple-system"/>
              </a:rPr>
              <a:t>git push </a:t>
            </a:r>
            <a:r>
              <a:rPr lang="en-US" altLang="en-US" dirty="0" err="1">
                <a:solidFill>
                  <a:srgbClr val="212529"/>
                </a:solidFill>
                <a:latin typeface="-apple-system"/>
              </a:rPr>
              <a:t>để</a:t>
            </a:r>
            <a:r>
              <a:rPr lang="en-US" altLang="en-US" dirty="0">
                <a:solidFill>
                  <a:srgbClr val="212529"/>
                </a:solidFill>
                <a:latin typeface="-apple-system"/>
              </a:rPr>
              <a:t> </a:t>
            </a:r>
            <a:r>
              <a:rPr lang="en-US" altLang="en-US" dirty="0" err="1">
                <a:solidFill>
                  <a:srgbClr val="212529"/>
                </a:solidFill>
                <a:latin typeface="-apple-system"/>
              </a:rPr>
              <a:t>tạo</a:t>
            </a:r>
            <a:r>
              <a:rPr lang="en-US" altLang="en-US" dirty="0">
                <a:solidFill>
                  <a:srgbClr val="212529"/>
                </a:solidFill>
                <a:latin typeface="-apple-system"/>
              </a:rPr>
              <a:t> upstream, </a:t>
            </a:r>
            <a:r>
              <a:rPr lang="en-US" altLang="en-US" dirty="0" err="1">
                <a:solidFill>
                  <a:srgbClr val="212529"/>
                </a:solidFill>
                <a:latin typeface="-apple-system"/>
              </a:rPr>
              <a:t>đẩy</a:t>
            </a:r>
            <a:r>
              <a:rPr lang="en-US" altLang="en-US" dirty="0">
                <a:solidFill>
                  <a:srgbClr val="212529"/>
                </a:solidFill>
                <a:latin typeface="-apple-system"/>
              </a:rPr>
              <a:t> </a:t>
            </a:r>
            <a:r>
              <a:rPr lang="en-US" altLang="en-US" dirty="0" err="1">
                <a:solidFill>
                  <a:srgbClr val="212529"/>
                </a:solidFill>
                <a:latin typeface="-apple-system"/>
              </a:rPr>
              <a:t>dữ</a:t>
            </a:r>
            <a:r>
              <a:rPr lang="en-US" altLang="en-US" dirty="0">
                <a:solidFill>
                  <a:srgbClr val="212529"/>
                </a:solidFill>
                <a:latin typeface="-apple-system"/>
              </a:rPr>
              <a:t> </a:t>
            </a:r>
            <a:r>
              <a:rPr lang="en-US" altLang="en-US" dirty="0" err="1">
                <a:solidFill>
                  <a:srgbClr val="212529"/>
                </a:solidFill>
                <a:latin typeface="-apple-system"/>
              </a:rPr>
              <a:t>liệu</a:t>
            </a:r>
            <a:r>
              <a:rPr lang="en-US" altLang="en-US" dirty="0">
                <a:solidFill>
                  <a:srgbClr val="212529"/>
                </a:solidFill>
                <a:latin typeface="-apple-system"/>
              </a:rPr>
              <a:t> </a:t>
            </a:r>
            <a:r>
              <a:rPr lang="en-US" altLang="en-US" dirty="0" err="1">
                <a:solidFill>
                  <a:srgbClr val="212529"/>
                </a:solidFill>
                <a:latin typeface="-apple-system"/>
              </a:rPr>
              <a:t>từ</a:t>
            </a:r>
            <a:r>
              <a:rPr lang="en-US" altLang="en-US" dirty="0">
                <a:solidFill>
                  <a:srgbClr val="212529"/>
                </a:solidFill>
                <a:latin typeface="-apple-system"/>
              </a:rPr>
              <a:t> local repo </a:t>
            </a:r>
            <a:r>
              <a:rPr lang="en-US" altLang="en-US" dirty="0" err="1">
                <a:solidFill>
                  <a:srgbClr val="212529"/>
                </a:solidFill>
                <a:latin typeface="-apple-system"/>
              </a:rPr>
              <a:t>đến</a:t>
            </a:r>
            <a:r>
              <a:rPr lang="en-US" altLang="en-US" dirty="0">
                <a:solidFill>
                  <a:srgbClr val="212529"/>
                </a:solidFill>
                <a:latin typeface="-apple-system"/>
              </a:rPr>
              <a:t> remote repo</a:t>
            </a:r>
          </a:p>
          <a:p>
            <a:r>
              <a:rPr lang="en-US" altLang="en-US" dirty="0" err="1">
                <a:solidFill>
                  <a:srgbClr val="212529"/>
                </a:solidFill>
                <a:latin typeface="-apple-system"/>
              </a:rPr>
              <a:t>Từ</a:t>
            </a:r>
            <a:r>
              <a:rPr lang="en-US" altLang="en-US" dirty="0">
                <a:solidFill>
                  <a:srgbClr val="212529"/>
                </a:solidFill>
                <a:latin typeface="-apple-system"/>
              </a:rPr>
              <a:t> </a:t>
            </a:r>
            <a:r>
              <a:rPr lang="en-US" altLang="en-US" dirty="0" err="1">
                <a:solidFill>
                  <a:srgbClr val="212529"/>
                </a:solidFill>
                <a:latin typeface="-apple-system"/>
              </a:rPr>
              <a:t>lần</a:t>
            </a:r>
            <a:r>
              <a:rPr lang="en-US" altLang="en-US" dirty="0">
                <a:solidFill>
                  <a:srgbClr val="212529"/>
                </a:solidFill>
                <a:latin typeface="-apple-system"/>
              </a:rPr>
              <a:t> </a:t>
            </a:r>
            <a:r>
              <a:rPr lang="en-US" altLang="en-US" dirty="0" err="1">
                <a:solidFill>
                  <a:srgbClr val="212529"/>
                </a:solidFill>
                <a:latin typeface="-apple-system"/>
              </a:rPr>
              <a:t>thứ</a:t>
            </a:r>
            <a:r>
              <a:rPr lang="en-US" altLang="en-US" dirty="0">
                <a:solidFill>
                  <a:srgbClr val="212529"/>
                </a:solidFill>
                <a:latin typeface="-apple-system"/>
              </a:rPr>
              <a:t> 2: </a:t>
            </a:r>
            <a:r>
              <a:rPr lang="en-US" altLang="en-US" b="1" dirty="0">
                <a:solidFill>
                  <a:srgbClr val="212529"/>
                </a:solidFill>
                <a:latin typeface="-apple-system"/>
              </a:rPr>
              <a:t>git push origin main –f</a:t>
            </a:r>
            <a:r>
              <a:rPr lang="en-US" altLang="en-US" dirty="0">
                <a:solidFill>
                  <a:srgbClr val="212529"/>
                </a:solidFill>
                <a:latin typeface="-apple-system"/>
              </a:rPr>
              <a:t>  (add –f)</a:t>
            </a:r>
            <a:endParaRPr lang="en-US" altLang="en-US" dirty="0"/>
          </a:p>
          <a:p>
            <a:endParaRPr lang="en-US" altLang="en-US" dirty="0"/>
          </a:p>
          <a:p>
            <a:r>
              <a:rPr lang="en-US" altLang="en-US" dirty="0" err="1"/>
              <a:t>Nếu</a:t>
            </a:r>
            <a:r>
              <a:rPr lang="en-US" altLang="en-US" dirty="0"/>
              <a:t> pull </a:t>
            </a:r>
            <a:r>
              <a:rPr lang="en-US" altLang="en-US" dirty="0" err="1"/>
              <a:t>về</a:t>
            </a:r>
            <a:r>
              <a:rPr lang="en-US" altLang="en-US" dirty="0"/>
              <a:t> </a:t>
            </a:r>
            <a:r>
              <a:rPr lang="en-US" altLang="en-US" dirty="0" err="1"/>
              <a:t>có</a:t>
            </a:r>
            <a:r>
              <a:rPr lang="en-US" altLang="en-US" dirty="0"/>
              <a:t> conflict error,</a:t>
            </a:r>
          </a:p>
          <a:p>
            <a:r>
              <a:rPr lang="en-US" altLang="en-US" dirty="0"/>
              <a:t>- Fix conflict</a:t>
            </a:r>
          </a:p>
          <a:p>
            <a:r>
              <a:rPr lang="en-US" altLang="en-US" dirty="0"/>
              <a:t>- git add .</a:t>
            </a:r>
          </a:p>
          <a:p>
            <a:r>
              <a:rPr lang="en-US" altLang="en-US" dirty="0"/>
              <a:t>- git commit</a:t>
            </a:r>
          </a:p>
          <a:p>
            <a:endParaRPr lang="en-US"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CD5B9BC5-719F-F379-7814-28089D8CC504}"/>
              </a:ext>
            </a:extLst>
          </p:cNvPr>
          <p:cNvSpPr>
            <a:spLocks noGrp="1" noRot="1" noChangeAspect="1" noChangeArrowheads="1" noTextEdit="1"/>
          </p:cNvSpPr>
          <p:nvPr>
            <p:ph type="sldImg"/>
          </p:nvPr>
        </p:nvSpPr>
        <p:spPr>
          <a:xfrm>
            <a:off x="381000" y="685800"/>
            <a:ext cx="6096000" cy="3429000"/>
          </a:xfrm>
          <a:ln/>
        </p:spPr>
      </p:sp>
      <p:sp>
        <p:nvSpPr>
          <p:cNvPr id="86019" name="Notes Placeholder 2">
            <a:extLst>
              <a:ext uri="{FF2B5EF4-FFF2-40B4-BE49-F238E27FC236}">
                <a16:creationId xmlns:a16="http://schemas.microsoft.com/office/drawing/2014/main" id="{5A89E36E-41EB-1E12-36E0-D0C65BF88D8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b="0" i="0" dirty="0" err="1">
                <a:solidFill>
                  <a:srgbClr val="212529"/>
                </a:solidFill>
                <a:effectLst/>
                <a:latin typeface="-apple-system"/>
              </a:rPr>
              <a:t>gõ</a:t>
            </a:r>
            <a:r>
              <a:rPr lang="en-US" b="0" i="0" dirty="0">
                <a:solidFill>
                  <a:srgbClr val="212529"/>
                </a:solidFill>
                <a:effectLst/>
                <a:latin typeface="-apple-system"/>
              </a:rPr>
              <a:t> </a:t>
            </a:r>
            <a:r>
              <a:rPr lang="en-US" b="0" i="0" dirty="0" err="1">
                <a:solidFill>
                  <a:srgbClr val="212529"/>
                </a:solidFill>
                <a:effectLst/>
                <a:latin typeface="-apple-system"/>
              </a:rPr>
              <a:t>lệnh</a:t>
            </a:r>
            <a:r>
              <a:rPr lang="en-US" b="0" i="0" dirty="0">
                <a:solidFill>
                  <a:srgbClr val="212529"/>
                </a:solidFill>
                <a:effectLst/>
                <a:latin typeface="-apple-system"/>
              </a:rPr>
              <a:t> </a:t>
            </a:r>
            <a:r>
              <a:rPr lang="en-US" b="1" dirty="0"/>
              <a:t>$ git push --all</a:t>
            </a:r>
            <a:r>
              <a:rPr lang="en-US" b="1" i="0" dirty="0">
                <a:solidFill>
                  <a:srgbClr val="212529"/>
                </a:solidFill>
                <a:effectLst/>
                <a:latin typeface="-apple-system"/>
              </a:rPr>
              <a:t> </a:t>
            </a:r>
            <a:r>
              <a:rPr lang="en-US" b="0" i="0" dirty="0" err="1">
                <a:solidFill>
                  <a:srgbClr val="212529"/>
                </a:solidFill>
                <a:effectLst/>
                <a:latin typeface="-apple-system"/>
              </a:rPr>
              <a:t>hoặc</a:t>
            </a:r>
            <a:r>
              <a:rPr lang="en-US" b="0" i="0" dirty="0">
                <a:solidFill>
                  <a:srgbClr val="212529"/>
                </a:solidFill>
                <a:effectLst/>
                <a:latin typeface="-apple-system"/>
              </a:rPr>
              <a:t> </a:t>
            </a:r>
            <a:r>
              <a:rPr lang="en-US" b="1" dirty="0"/>
              <a:t>$ git push origin</a:t>
            </a:r>
            <a:r>
              <a:rPr lang="en-US" b="1" i="0" dirty="0">
                <a:solidFill>
                  <a:srgbClr val="212529"/>
                </a:solidFill>
                <a:effectLst/>
                <a:latin typeface="-apple-system"/>
              </a:rPr>
              <a:t> </a:t>
            </a:r>
            <a:r>
              <a:rPr lang="en-US" b="0" i="0" dirty="0" err="1">
                <a:solidFill>
                  <a:srgbClr val="212529"/>
                </a:solidFill>
                <a:effectLst/>
                <a:latin typeface="-apple-system"/>
              </a:rPr>
              <a:t>hoặc</a:t>
            </a:r>
            <a:r>
              <a:rPr lang="en-US" b="0" i="0" dirty="0">
                <a:solidFill>
                  <a:srgbClr val="212529"/>
                </a:solidFill>
                <a:effectLst/>
                <a:latin typeface="-apple-system"/>
              </a:rPr>
              <a:t> </a:t>
            </a:r>
            <a:r>
              <a:rPr lang="en-US" b="0" i="0" dirty="0" err="1">
                <a:solidFill>
                  <a:srgbClr val="212529"/>
                </a:solidFill>
                <a:effectLst/>
                <a:latin typeface="-apple-system"/>
              </a:rPr>
              <a:t>chỉ</a:t>
            </a:r>
            <a:r>
              <a:rPr lang="en-US" b="0" i="0" dirty="0">
                <a:solidFill>
                  <a:srgbClr val="212529"/>
                </a:solidFill>
                <a:effectLst/>
                <a:latin typeface="-apple-system"/>
              </a:rPr>
              <a:t> </a:t>
            </a:r>
            <a:r>
              <a:rPr lang="en-US" b="0" i="0" dirty="0" err="1">
                <a:solidFill>
                  <a:srgbClr val="212529"/>
                </a:solidFill>
                <a:effectLst/>
                <a:latin typeface="-apple-system"/>
              </a:rPr>
              <a:t>cập</a:t>
            </a:r>
            <a:r>
              <a:rPr lang="en-US" b="0" i="0" dirty="0">
                <a:solidFill>
                  <a:srgbClr val="212529"/>
                </a:solidFill>
                <a:effectLst/>
                <a:latin typeface="-apple-system"/>
              </a:rPr>
              <a:t> </a:t>
            </a:r>
            <a:r>
              <a:rPr lang="en-US" b="0" i="0" dirty="0" err="1">
                <a:solidFill>
                  <a:srgbClr val="212529"/>
                </a:solidFill>
                <a:effectLst/>
                <a:latin typeface="-apple-system"/>
              </a:rPr>
              <a:t>nhật</a:t>
            </a:r>
            <a:r>
              <a:rPr lang="en-US" b="0" i="0" dirty="0">
                <a:solidFill>
                  <a:srgbClr val="212529"/>
                </a:solidFill>
                <a:effectLst/>
                <a:latin typeface="-apple-system"/>
              </a:rPr>
              <a:t> </a:t>
            </a:r>
            <a:r>
              <a:rPr lang="en-US" b="0" i="0" dirty="0" err="1">
                <a:solidFill>
                  <a:srgbClr val="212529"/>
                </a:solidFill>
                <a:effectLst/>
                <a:latin typeface="-apple-system"/>
              </a:rPr>
              <a:t>lên</a:t>
            </a:r>
            <a:r>
              <a:rPr lang="en-US" b="0" i="0" dirty="0">
                <a:solidFill>
                  <a:srgbClr val="212529"/>
                </a:solidFill>
                <a:effectLst/>
                <a:latin typeface="-apple-system"/>
              </a:rPr>
              <a:t> </a:t>
            </a:r>
            <a:r>
              <a:rPr lang="en-US" b="0" i="0" dirty="0" err="1">
                <a:solidFill>
                  <a:srgbClr val="212529"/>
                </a:solidFill>
                <a:effectLst/>
                <a:latin typeface="-apple-system"/>
              </a:rPr>
              <a:t>nhánh</a:t>
            </a:r>
            <a:r>
              <a:rPr lang="en-US" b="0" i="0" dirty="0">
                <a:solidFill>
                  <a:srgbClr val="212529"/>
                </a:solidFill>
                <a:effectLst/>
                <a:latin typeface="-apple-system"/>
              </a:rPr>
              <a:t> main: </a:t>
            </a:r>
            <a:r>
              <a:rPr lang="en-US" b="1" dirty="0"/>
              <a:t>$ git push origin master</a:t>
            </a:r>
          </a:p>
          <a:p>
            <a:r>
              <a:rPr lang="en-US" altLang="en-US" b="0" dirty="0" err="1"/>
              <a:t>Truy</a:t>
            </a:r>
            <a:r>
              <a:rPr lang="en-US" altLang="en-US" b="0" dirty="0"/>
              <a:t> </a:t>
            </a:r>
            <a:r>
              <a:rPr lang="en-US" altLang="en-US" b="0" dirty="0" err="1"/>
              <a:t>cập</a:t>
            </a:r>
            <a:r>
              <a:rPr lang="en-US" altLang="en-US" b="0" dirty="0"/>
              <a:t> </a:t>
            </a:r>
            <a:r>
              <a:rPr lang="en-US" altLang="en-US" b="0" dirty="0" err="1"/>
              <a:t>vào</a:t>
            </a:r>
            <a:r>
              <a:rPr lang="en-US" altLang="en-US" b="0" dirty="0"/>
              <a:t> </a:t>
            </a:r>
            <a:r>
              <a:rPr lang="en-US" altLang="en-US" b="0" dirty="0" err="1"/>
              <a:t>github</a:t>
            </a:r>
            <a:r>
              <a:rPr lang="en-US" altLang="en-US" b="0" dirty="0"/>
              <a:t> </a:t>
            </a:r>
            <a:r>
              <a:rPr lang="en-US" altLang="en-US" b="0" dirty="0" err="1"/>
              <a:t>để</a:t>
            </a:r>
            <a:r>
              <a:rPr lang="en-US" altLang="en-US" b="0" dirty="0"/>
              <a:t> </a:t>
            </a:r>
            <a:r>
              <a:rPr lang="en-US" altLang="en-US" b="0" dirty="0" err="1"/>
              <a:t>xem</a:t>
            </a:r>
            <a:r>
              <a:rPr lang="en-US" altLang="en-US" b="0" dirty="0"/>
              <a:t> </a:t>
            </a:r>
            <a:r>
              <a:rPr lang="en-US" altLang="en-US" b="0" dirty="0" err="1"/>
              <a:t>thay</a:t>
            </a:r>
            <a:r>
              <a:rPr lang="en-US" altLang="en-US" b="0" dirty="0"/>
              <a:t> </a:t>
            </a:r>
            <a:r>
              <a:rPr lang="en-US" altLang="en-US" b="0" dirty="0" err="1"/>
              <a:t>đổi</a:t>
            </a:r>
            <a:endParaRPr lang="en-US" altLang="en-US" b="0" dirty="0"/>
          </a:p>
          <a:p>
            <a:endParaRPr lang="en-US" altLang="en-US" b="0" dirty="0"/>
          </a:p>
          <a:p>
            <a:r>
              <a:rPr lang="en-US" altLang="en-US" b="0" dirty="0"/>
              <a:t>$ git add .</a:t>
            </a:r>
          </a:p>
          <a:p>
            <a:r>
              <a:rPr lang="en-US" altLang="en-US" b="0" dirty="0"/>
              <a:t>$ git commit –m “msg”</a:t>
            </a:r>
          </a:p>
          <a:p>
            <a:r>
              <a:rPr lang="en-US" altLang="en-US" b="0" dirty="0"/>
              <a:t>$ git push origin main</a:t>
            </a:r>
          </a:p>
        </p:txBody>
      </p:sp>
    </p:spTree>
    <p:extLst>
      <p:ext uri="{BB962C8B-B14F-4D97-AF65-F5344CB8AC3E}">
        <p14:creationId xmlns:p14="http://schemas.microsoft.com/office/powerpoint/2010/main" val="42876193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CD5B9BC5-719F-F379-7814-28089D8CC504}"/>
              </a:ext>
            </a:extLst>
          </p:cNvPr>
          <p:cNvSpPr>
            <a:spLocks noGrp="1" noRot="1" noChangeAspect="1" noChangeArrowheads="1" noTextEdit="1"/>
          </p:cNvSpPr>
          <p:nvPr>
            <p:ph type="sldImg"/>
          </p:nvPr>
        </p:nvSpPr>
        <p:spPr>
          <a:xfrm>
            <a:off x="381000" y="685800"/>
            <a:ext cx="6096000" cy="3429000"/>
          </a:xfrm>
          <a:ln/>
        </p:spPr>
      </p:sp>
      <p:sp>
        <p:nvSpPr>
          <p:cNvPr id="86019" name="Notes Placeholder 2">
            <a:extLst>
              <a:ext uri="{FF2B5EF4-FFF2-40B4-BE49-F238E27FC236}">
                <a16:creationId xmlns:a16="http://schemas.microsoft.com/office/drawing/2014/main" id="{5A89E36E-41EB-1E12-36E0-D0C65BF88D8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 git fetch origin</a:t>
            </a:r>
          </a:p>
          <a:p>
            <a:r>
              <a:rPr lang="sv-SE" dirty="0"/>
              <a:t>$ git checkout main </a:t>
            </a:r>
          </a:p>
          <a:p>
            <a:r>
              <a:rPr lang="sv-SE" dirty="0"/>
              <a:t>$ git status</a:t>
            </a:r>
            <a:endParaRPr lang="en-US" altLang="en-US" b="0" dirty="0"/>
          </a:p>
        </p:txBody>
      </p:sp>
    </p:spTree>
    <p:extLst>
      <p:ext uri="{BB962C8B-B14F-4D97-AF65-F5344CB8AC3E}">
        <p14:creationId xmlns:p14="http://schemas.microsoft.com/office/powerpoint/2010/main" val="4195682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a:extLst>
              <a:ext uri="{FF2B5EF4-FFF2-40B4-BE49-F238E27FC236}">
                <a16:creationId xmlns:a16="http://schemas.microsoft.com/office/drawing/2014/main" id="{CD5B9BC5-719F-F379-7814-28089D8CC504}"/>
              </a:ext>
            </a:extLst>
          </p:cNvPr>
          <p:cNvSpPr>
            <a:spLocks noGrp="1" noRot="1" noChangeAspect="1" noChangeArrowheads="1" noTextEdit="1"/>
          </p:cNvSpPr>
          <p:nvPr>
            <p:ph type="sldImg"/>
          </p:nvPr>
        </p:nvSpPr>
        <p:spPr>
          <a:xfrm>
            <a:off x="381000" y="685800"/>
            <a:ext cx="6096000" cy="3429000"/>
          </a:xfrm>
          <a:ln/>
        </p:spPr>
      </p:sp>
      <p:sp>
        <p:nvSpPr>
          <p:cNvPr id="86019" name="Notes Placeholder 2">
            <a:extLst>
              <a:ext uri="{FF2B5EF4-FFF2-40B4-BE49-F238E27FC236}">
                <a16:creationId xmlns:a16="http://schemas.microsoft.com/office/drawing/2014/main" id="{5A89E36E-41EB-1E12-36E0-D0C65BF88D8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a:r>
              <a:rPr lang="da-DK" b="0" i="0" dirty="0">
                <a:solidFill>
                  <a:srgbClr val="212529"/>
                </a:solidFill>
                <a:effectLst/>
                <a:latin typeface="-apple-system"/>
              </a:rPr>
              <a:t>Xem lại log</a:t>
            </a:r>
          </a:p>
          <a:p>
            <a:r>
              <a:rPr lang="da-DK" dirty="0"/>
              <a:t>$ git log --oneline</a:t>
            </a:r>
            <a:endParaRPr lang="en-US" altLang="en-US" b="0" dirty="0"/>
          </a:p>
        </p:txBody>
      </p:sp>
    </p:spTree>
    <p:extLst>
      <p:ext uri="{BB962C8B-B14F-4D97-AF65-F5344CB8AC3E}">
        <p14:creationId xmlns:p14="http://schemas.microsoft.com/office/powerpoint/2010/main" val="1023003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30E85240-C866-2574-B5EA-7B93AC4BA9CB}"/>
              </a:ext>
            </a:extLst>
          </p:cNvPr>
          <p:cNvSpPr>
            <a:spLocks noGrp="1" noRot="1" noChangeAspect="1" noChangeArrowheads="1" noTextEdit="1"/>
          </p:cNvSpPr>
          <p:nvPr>
            <p:ph type="sldImg"/>
          </p:nvPr>
        </p:nvSpPr>
        <p:spPr>
          <a:xfrm>
            <a:off x="381000" y="685800"/>
            <a:ext cx="6096000" cy="3429000"/>
          </a:xfrm>
          <a:ln/>
        </p:spPr>
      </p:sp>
      <p:sp>
        <p:nvSpPr>
          <p:cNvPr id="25603" name="Notes Placeholder 2">
            <a:extLst>
              <a:ext uri="{FF2B5EF4-FFF2-40B4-BE49-F238E27FC236}">
                <a16:creationId xmlns:a16="http://schemas.microsoft.com/office/drawing/2014/main" id="{132D11F3-2561-E527-E77E-21058E03E0C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35000" indent="-635000">
              <a:buClr>
                <a:srgbClr val="253858"/>
              </a:buClr>
              <a:buSzPts val="6000"/>
              <a:buFont typeface="Helvetica Neue" charset="0"/>
              <a:buChar char="•"/>
            </a:pPr>
            <a:r>
              <a:rPr lang="vi-VN" altLang="en-US">
                <a:solidFill>
                  <a:srgbClr val="253858"/>
                </a:solidFill>
                <a:latin typeface="Tahoma" panose="020B0604030504040204" pitchFamily="34" charset="0"/>
                <a:cs typeface="Tahoma" panose="020B0604030504040204" pitchFamily="34" charset="0"/>
                <a:sym typeface="Helvetica Neue" charset="0"/>
              </a:rPr>
              <a:t>Lưu trữ mọi thay đổi của Source code</a:t>
            </a:r>
          </a:p>
          <a:p>
            <a:pPr marL="635000" indent="-635000">
              <a:buClr>
                <a:srgbClr val="253858"/>
              </a:buClr>
              <a:buSzPts val="6000"/>
              <a:buFont typeface="Helvetica Neue" charset="0"/>
              <a:buChar char="•"/>
            </a:pPr>
            <a:endParaRPr lang="vi-VN" altLang="en-US">
              <a:latin typeface="Tahoma" panose="020B0604030504040204" pitchFamily="34" charset="0"/>
              <a:cs typeface="Tahoma" panose="020B0604030504040204" pitchFamily="34" charset="0"/>
            </a:endParaRPr>
          </a:p>
          <a:p>
            <a:pPr marL="635000" indent="-635000">
              <a:buClr>
                <a:srgbClr val="253858"/>
              </a:buClr>
              <a:buSzPts val="6000"/>
              <a:buFont typeface="Helvetica Neue" charset="0"/>
              <a:buChar char="•"/>
            </a:pPr>
            <a:r>
              <a:rPr lang="vi-VN" altLang="en-US">
                <a:solidFill>
                  <a:srgbClr val="253858"/>
                </a:solidFill>
                <a:latin typeface="Tahoma" panose="020B0604030504040204" pitchFamily="34" charset="0"/>
                <a:cs typeface="Tahoma" panose="020B0604030504040204" pitchFamily="34" charset="0"/>
                <a:sym typeface="Helvetica Neue" charset="0"/>
              </a:rPr>
              <a:t>Hỗ trợ nhiều người làm việc cùng lúc</a:t>
            </a:r>
          </a:p>
          <a:p>
            <a:pPr marL="635000" indent="-635000">
              <a:buClr>
                <a:srgbClr val="253858"/>
              </a:buClr>
              <a:buSzPts val="6000"/>
              <a:buFont typeface="Helvetica Neue" charset="0"/>
              <a:buChar char="•"/>
            </a:pPr>
            <a:endParaRPr lang="vi-VN" altLang="en-US">
              <a:latin typeface="Tahoma" panose="020B0604030504040204" pitchFamily="34" charset="0"/>
              <a:cs typeface="Tahoma" panose="020B0604030504040204" pitchFamily="34" charset="0"/>
            </a:endParaRPr>
          </a:p>
          <a:p>
            <a:pPr marL="635000" indent="-635000">
              <a:buClr>
                <a:srgbClr val="253858"/>
              </a:buClr>
              <a:buSzPts val="6000"/>
              <a:buFont typeface="Helvetica Neue" charset="0"/>
              <a:buChar char="•"/>
            </a:pPr>
            <a:r>
              <a:rPr lang="vi-VN" altLang="en-US">
                <a:solidFill>
                  <a:srgbClr val="253858"/>
                </a:solidFill>
                <a:latin typeface="Tahoma" panose="020B0604030504040204" pitchFamily="34" charset="0"/>
                <a:cs typeface="Tahoma" panose="020B0604030504040204" pitchFamily="34" charset="0"/>
                <a:sym typeface="Helvetica Neue" charset="0"/>
              </a:rPr>
              <a:t>Xem ai thay đổi </a:t>
            </a:r>
            <a:r>
              <a:rPr lang="vi-VN" altLang="en-US">
                <a:solidFill>
                  <a:srgbClr val="253858"/>
                </a:solidFill>
                <a:latin typeface="Tahoma" panose="020B0604030504040204" pitchFamily="34" charset="0"/>
                <a:cs typeface="Tahoma" panose="020B0604030504040204" pitchFamily="34" charset="0"/>
              </a:rPr>
              <a:t>source code</a:t>
            </a:r>
            <a:endParaRPr lang="vi-VN" altLang="en-US">
              <a:solidFill>
                <a:srgbClr val="253858"/>
              </a:solidFill>
              <a:latin typeface="Tahoma" panose="020B0604030504040204" pitchFamily="34" charset="0"/>
              <a:cs typeface="Tahoma" panose="020B0604030504040204" pitchFamily="34" charset="0"/>
              <a:sym typeface="Helvetica Neue" charset="0"/>
            </a:endParaRPr>
          </a:p>
          <a:p>
            <a:pPr marL="635000" indent="-635000">
              <a:buClr>
                <a:srgbClr val="253858"/>
              </a:buClr>
              <a:buSzPts val="6000"/>
              <a:buFont typeface="Helvetica Neue" charset="0"/>
              <a:buChar char="•"/>
            </a:pPr>
            <a:endParaRPr lang="vi-VN" altLang="en-US">
              <a:latin typeface="Tahoma" panose="020B0604030504040204" pitchFamily="34" charset="0"/>
              <a:cs typeface="Tahoma" panose="020B0604030504040204" pitchFamily="34" charset="0"/>
            </a:endParaRPr>
          </a:p>
          <a:p>
            <a:pPr marL="635000" indent="-635000">
              <a:buClr>
                <a:srgbClr val="253858"/>
              </a:buClr>
              <a:buSzPts val="6000"/>
              <a:buFont typeface="Helvetica Neue" charset="0"/>
              <a:buChar char="•"/>
            </a:pPr>
            <a:r>
              <a:rPr lang="vi-VN" altLang="en-US">
                <a:solidFill>
                  <a:srgbClr val="253858"/>
                </a:solidFill>
                <a:latin typeface="Tahoma" panose="020B0604030504040204" pitchFamily="34" charset="0"/>
                <a:cs typeface="Tahoma" panose="020B0604030504040204" pitchFamily="34" charset="0"/>
                <a:sym typeface="Helvetica Neue" charset="0"/>
              </a:rPr>
              <a:t>Revert source code</a:t>
            </a:r>
          </a:p>
          <a:p>
            <a:pPr marL="635000" indent="-635000">
              <a:buClr>
                <a:srgbClr val="253858"/>
              </a:buClr>
              <a:buSzPts val="6000"/>
              <a:buFont typeface="Helvetica Neue" charset="0"/>
              <a:buChar char="•"/>
            </a:pPr>
            <a:endParaRPr lang="vi-VN" altLang="en-US">
              <a:solidFill>
                <a:srgbClr val="253858"/>
              </a:solidFill>
              <a:latin typeface="Tahoma" panose="020B0604030504040204" pitchFamily="34" charset="0"/>
              <a:cs typeface="Tahoma" panose="020B0604030504040204" pitchFamily="34" charset="0"/>
            </a:endParaRPr>
          </a:p>
          <a:p>
            <a:pPr marL="635000" indent="-635000">
              <a:buClr>
                <a:srgbClr val="253858"/>
              </a:buClr>
              <a:buSzPts val="6000"/>
              <a:buFont typeface="Helvetica Neue" charset="0"/>
              <a:buChar char="•"/>
            </a:pPr>
            <a:r>
              <a:rPr lang="vi-VN" altLang="en-US">
                <a:solidFill>
                  <a:srgbClr val="253858"/>
                </a:solidFill>
                <a:latin typeface="Tahoma" panose="020B0604030504040204" pitchFamily="34" charset="0"/>
                <a:cs typeface="Tahoma" panose="020B0604030504040204" pitchFamily="34" charset="0"/>
                <a:sym typeface="Helvetica Neue" charset="0"/>
              </a:rPr>
              <a:t>Không lo mất </a:t>
            </a:r>
            <a:r>
              <a:rPr lang="vi-VN" altLang="en-US">
                <a:solidFill>
                  <a:srgbClr val="253858"/>
                </a:solidFill>
                <a:latin typeface="Tahoma" panose="020B0604030504040204" pitchFamily="34" charset="0"/>
                <a:cs typeface="Tahoma" panose="020B0604030504040204" pitchFamily="34" charset="0"/>
              </a:rPr>
              <a:t>source</a:t>
            </a:r>
            <a:endParaRPr lang="vi-VN" altLang="en-US">
              <a:latin typeface="Tahoma" panose="020B0604030504040204" pitchFamily="34" charset="0"/>
              <a:cs typeface="Tahoma" panose="020B0604030504040204" pitchFamily="34" charset="0"/>
            </a:endParaRPr>
          </a:p>
          <a:p>
            <a:pPr marL="635000" indent="-635000"/>
            <a:endParaRPr lang="en-US" altLang="en-US"/>
          </a:p>
          <a:p>
            <a:pPr marL="635000" indent="-635000"/>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a:extLst>
              <a:ext uri="{FF2B5EF4-FFF2-40B4-BE49-F238E27FC236}">
                <a16:creationId xmlns:a16="http://schemas.microsoft.com/office/drawing/2014/main" id="{B4746CDC-8867-2743-118A-AA2935996D5E}"/>
              </a:ext>
            </a:extLst>
          </p:cNvPr>
          <p:cNvSpPr>
            <a:spLocks noGrp="1" noRot="1" noChangeAspect="1" noChangeArrowheads="1" noTextEdit="1"/>
          </p:cNvSpPr>
          <p:nvPr>
            <p:ph type="sldImg"/>
          </p:nvPr>
        </p:nvSpPr>
        <p:spPr>
          <a:xfrm>
            <a:off x="381000" y="685800"/>
            <a:ext cx="6096000" cy="3429000"/>
          </a:xfrm>
          <a:ln/>
        </p:spPr>
      </p:sp>
      <p:sp>
        <p:nvSpPr>
          <p:cNvPr id="88067" name="Notes Placeholder 2">
            <a:extLst>
              <a:ext uri="{FF2B5EF4-FFF2-40B4-BE49-F238E27FC236}">
                <a16:creationId xmlns:a16="http://schemas.microsoft.com/office/drawing/2014/main" id="{677EB847-59FC-3A01-32A7-3AADB3E83B9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Git fetch origin main</a:t>
            </a:r>
          </a:p>
          <a:p>
            <a:r>
              <a:rPr lang="en-US" altLang="en-US" dirty="0"/>
              <a:t>Git pull origin main =&gt; </a:t>
            </a:r>
            <a:r>
              <a:rPr lang="en-US" altLang="en-US" dirty="0" err="1"/>
              <a:t>đồng</a:t>
            </a:r>
            <a:r>
              <a:rPr lang="en-US" altLang="en-US" dirty="0"/>
              <a:t> </a:t>
            </a:r>
            <a:r>
              <a:rPr lang="en-US" altLang="en-US" dirty="0" err="1"/>
              <a:t>bộ</a:t>
            </a:r>
            <a:r>
              <a:rPr lang="en-US" altLang="en-US" dirty="0"/>
              <a:t> </a:t>
            </a:r>
            <a:r>
              <a:rPr lang="en-US" altLang="en-US" dirty="0" err="1"/>
              <a:t>về</a:t>
            </a:r>
            <a:r>
              <a:rPr lang="en-US" altLang="en-US" dirty="0"/>
              <a:t> </a:t>
            </a:r>
            <a:r>
              <a:rPr lang="en-US" altLang="en-US" dirty="0" err="1"/>
              <a:t>máy</a:t>
            </a:r>
            <a:r>
              <a:rPr lang="en-US" altLang="en-US" dirty="0"/>
              <a:t> local</a:t>
            </a:r>
          </a:p>
          <a:p>
            <a:r>
              <a:rPr lang="en-US" altLang="en-US" dirty="0"/>
              <a:t>Git push origin main</a:t>
            </a:r>
          </a:p>
          <a:p>
            <a:endParaRPr lang="en-US" altLang="en-US" dirty="0"/>
          </a:p>
          <a:p>
            <a:r>
              <a:rPr lang="en-US" altLang="en-US" dirty="0" err="1"/>
              <a:t>Nếu</a:t>
            </a:r>
            <a:r>
              <a:rPr lang="en-US" altLang="en-US" dirty="0"/>
              <a:t> pull </a:t>
            </a:r>
            <a:r>
              <a:rPr lang="en-US" altLang="en-US" dirty="0" err="1"/>
              <a:t>về</a:t>
            </a:r>
            <a:r>
              <a:rPr lang="en-US" altLang="en-US" dirty="0"/>
              <a:t> </a:t>
            </a:r>
            <a:r>
              <a:rPr lang="en-US" altLang="en-US" dirty="0" err="1"/>
              <a:t>có</a:t>
            </a:r>
            <a:r>
              <a:rPr lang="en-US" altLang="en-US" dirty="0"/>
              <a:t> conflict error,</a:t>
            </a:r>
          </a:p>
          <a:p>
            <a:r>
              <a:rPr lang="en-US" altLang="en-US" dirty="0"/>
              <a:t>- Fix conflict</a:t>
            </a:r>
          </a:p>
          <a:p>
            <a:r>
              <a:rPr lang="en-US" altLang="en-US" dirty="0"/>
              <a:t>- git add .</a:t>
            </a:r>
          </a:p>
          <a:p>
            <a:r>
              <a:rPr lang="en-US" altLang="en-US" dirty="0"/>
              <a:t>- git commit</a:t>
            </a:r>
          </a:p>
          <a:p>
            <a:endParaRPr lang="en-US"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1">
            <a:extLst>
              <a:ext uri="{FF2B5EF4-FFF2-40B4-BE49-F238E27FC236}">
                <a16:creationId xmlns:a16="http://schemas.microsoft.com/office/drawing/2014/main" id="{9DB10CCC-99D4-E34B-FD85-56C22B4B55A5}"/>
              </a:ext>
            </a:extLst>
          </p:cNvPr>
          <p:cNvSpPr>
            <a:spLocks noGrp="1" noRot="1" noChangeAspect="1" noChangeArrowheads="1" noTextEdit="1"/>
          </p:cNvSpPr>
          <p:nvPr>
            <p:ph type="sldImg"/>
          </p:nvPr>
        </p:nvSpPr>
        <p:spPr>
          <a:solidFill>
            <a:srgbClr val="FFFFFF"/>
          </a:solidFill>
          <a:ln/>
        </p:spPr>
      </p:sp>
      <p:sp>
        <p:nvSpPr>
          <p:cNvPr id="92163" name="Rectangle 2">
            <a:extLst>
              <a:ext uri="{FF2B5EF4-FFF2-40B4-BE49-F238E27FC236}">
                <a16:creationId xmlns:a16="http://schemas.microsoft.com/office/drawing/2014/main" id="{AAE1027B-3F49-3E1F-1CAD-2A9525D711D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r>
              <a:rPr lang="en-US" altLang="en-US" sz="1800">
                <a:solidFill>
                  <a:srgbClr val="000000"/>
                </a:solidFill>
                <a:latin typeface="Calibri" panose="020F0502020204030204" pitchFamily="34" charset="0"/>
              </a:rPr>
              <a:t>git remote -v</a:t>
            </a:r>
            <a:r>
              <a:rPr lang="en-US" altLang="en-US"/>
              <a:t>    =&gt;</a:t>
            </a:r>
            <a:r>
              <a:rPr lang="en-US" altLang="en-US" sz="1800">
                <a:solidFill>
                  <a:srgbClr val="000000"/>
                </a:solidFill>
                <a:latin typeface="Calibri" panose="020F0502020204030204" pitchFamily="34" charset="0"/>
              </a:rPr>
              <a:t>list of handles and associated URLs</a:t>
            </a:r>
            <a:r>
              <a:rPr lang="en-US" altLang="en-US"/>
              <a:t> </a:t>
            </a:r>
          </a:p>
          <a:p>
            <a:pPr eaLnBrk="1" hangingPunct="1"/>
            <a:r>
              <a:rPr lang="vi-VN" altLang="en-US">
                <a:solidFill>
                  <a:srgbClr val="111111"/>
                </a:solidFill>
                <a:latin typeface="Mulish Regular"/>
              </a:rPr>
              <a:t>Pull Request (PR) là một yêu cầu được tạo ra bởi một nhóm phát triển hoặc lập trình viên để đề xuất thay đổi từ một nhánh chính (thường là </a:t>
            </a:r>
            <a:r>
              <a:rPr lang="vi-VN" altLang="en-US" b="1">
                <a:solidFill>
                  <a:srgbClr val="111111"/>
                </a:solidFill>
                <a:latin typeface="Mulish Regular"/>
              </a:rPr>
              <a:t>main</a:t>
            </a:r>
            <a:r>
              <a:rPr lang="vi-VN" altLang="en-US">
                <a:solidFill>
                  <a:srgbClr val="111111"/>
                </a:solidFill>
                <a:latin typeface="Mulish Regular"/>
              </a:rPr>
              <a:t> hoặc </a:t>
            </a:r>
            <a:r>
              <a:rPr lang="vi-VN" altLang="en-US" b="1">
                <a:solidFill>
                  <a:srgbClr val="111111"/>
                </a:solidFill>
                <a:latin typeface="Mulish Regular"/>
              </a:rPr>
              <a:t>master</a:t>
            </a:r>
            <a:r>
              <a:rPr lang="vi-VN" altLang="en-US">
                <a:solidFill>
                  <a:srgbClr val="111111"/>
                </a:solidFill>
                <a:latin typeface="Mulish Regular"/>
              </a:rPr>
              <a:t>) sang một nhánh khác của dự án trên </a:t>
            </a:r>
            <a:r>
              <a:rPr lang="vi-VN" altLang="en-US">
                <a:solidFill>
                  <a:srgbClr val="337AB7"/>
                </a:solidFill>
                <a:latin typeface="Mulish Regular"/>
                <a:hlinkClick r:id="rId3"/>
              </a:rPr>
              <a:t>GitHub</a:t>
            </a:r>
            <a:r>
              <a:rPr lang="vi-VN" altLang="en-US">
                <a:solidFill>
                  <a:srgbClr val="111111"/>
                </a:solidFill>
                <a:latin typeface="Mulish Regular"/>
              </a:rPr>
              <a:t>. Thông qua PR, người tạo yêu cầu có thể trình bày sự thay đổi, giải thích tại sao thay đổi đó cần thiết và cung cấp thông tin chi tiết về quá trình triển khai.</a:t>
            </a:r>
            <a:endParaRPr lang="en-US" altLang="en-US">
              <a:latin typeface="Lucida Grande" charset="0"/>
              <a:cs typeface="Lucida Grande" charset="0"/>
              <a:sym typeface="Lucida Grande"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a:extLst>
              <a:ext uri="{FF2B5EF4-FFF2-40B4-BE49-F238E27FC236}">
                <a16:creationId xmlns:a16="http://schemas.microsoft.com/office/drawing/2014/main" id="{00451BCF-3F76-FCC6-4FBE-61D3F0B63B86}"/>
              </a:ext>
            </a:extLst>
          </p:cNvPr>
          <p:cNvSpPr>
            <a:spLocks noGrp="1" noRot="1" noChangeAspect="1" noChangeArrowheads="1" noTextEdit="1"/>
          </p:cNvSpPr>
          <p:nvPr>
            <p:ph type="sldImg"/>
          </p:nvPr>
        </p:nvSpPr>
        <p:spPr>
          <a:xfrm>
            <a:off x="381000" y="685800"/>
            <a:ext cx="6096000" cy="3429000"/>
          </a:xfrm>
          <a:ln/>
        </p:spPr>
      </p:sp>
      <p:sp>
        <p:nvSpPr>
          <p:cNvPr id="94211" name="Notes Placeholder 2">
            <a:extLst>
              <a:ext uri="{FF2B5EF4-FFF2-40B4-BE49-F238E27FC236}">
                <a16:creationId xmlns:a16="http://schemas.microsoft.com/office/drawing/2014/main" id="{4CF61B01-6A5F-E6EA-A092-0EF253EA289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dirty="0">
                <a:solidFill>
                  <a:srgbClr val="000000"/>
                </a:solidFill>
                <a:latin typeface="Calibri" panose="020F0502020204030204" pitchFamily="34" charset="0"/>
              </a:rPr>
              <a:t>Other commands”</a:t>
            </a:r>
          </a:p>
          <a:p>
            <a:r>
              <a:rPr lang="en-US" altLang="en-US" sz="1800" b="1" dirty="0">
                <a:solidFill>
                  <a:srgbClr val="000000"/>
                </a:solidFill>
                <a:latin typeface="Calibri" panose="020F0502020204030204" pitchFamily="34" charset="0"/>
              </a:rPr>
              <a:t>git branch –M main</a:t>
            </a:r>
            <a:r>
              <a:rPr lang="en-US" altLang="en-US" sz="1800" dirty="0">
                <a:solidFill>
                  <a:srgbClr val="000000"/>
                </a:solidFill>
                <a:latin typeface="Calibri" panose="020F0502020204030204" pitchFamily="34" charset="0"/>
              </a:rPr>
              <a:t>:</a:t>
            </a:r>
            <a:r>
              <a:rPr lang="en-US" altLang="en-US" dirty="0"/>
              <a:t> </a:t>
            </a:r>
            <a:r>
              <a:rPr lang="en-US" altLang="en-US" sz="1800" dirty="0">
                <a:solidFill>
                  <a:srgbClr val="000000"/>
                </a:solidFill>
                <a:latin typeface="Calibri" panose="020F0502020204030204" pitchFamily="34" charset="0"/>
              </a:rPr>
              <a:t>change master to main</a:t>
            </a:r>
            <a:r>
              <a:rPr lang="en-US" altLang="en-US" dirty="0"/>
              <a:t> </a:t>
            </a:r>
          </a:p>
          <a:p>
            <a:r>
              <a:rPr lang="en-US" altLang="en-US" sz="1800" b="1" dirty="0">
                <a:solidFill>
                  <a:srgbClr val="000000"/>
                </a:solidFill>
                <a:latin typeface="Calibri" panose="020F0502020204030204" pitchFamily="34" charset="0"/>
              </a:rPr>
              <a:t>git push --force origin master:</a:t>
            </a:r>
            <a:r>
              <a:rPr lang="en-US" altLang="en-US" b="1" dirty="0"/>
              <a:t> </a:t>
            </a:r>
            <a:r>
              <a:rPr lang="en-US" altLang="en-US" sz="1800" dirty="0" err="1">
                <a:solidFill>
                  <a:srgbClr val="000000"/>
                </a:solidFill>
                <a:latin typeface="Calibri" panose="020F0502020204030204" pitchFamily="34" charset="0"/>
              </a:rPr>
              <a:t>Ghi</a:t>
            </a:r>
            <a:r>
              <a:rPr lang="en-US" altLang="en-US" sz="1800" dirty="0">
                <a:solidFill>
                  <a:srgbClr val="000000"/>
                </a:solidFill>
                <a:latin typeface="Calibri" panose="020F0502020204030204" pitchFamily="34" charset="0"/>
              </a:rPr>
              <a:t> </a:t>
            </a:r>
            <a:r>
              <a:rPr lang="en-US" altLang="en-US" sz="1800" dirty="0" err="1">
                <a:solidFill>
                  <a:srgbClr val="000000"/>
                </a:solidFill>
                <a:latin typeface="Calibri" panose="020F0502020204030204" pitchFamily="34" charset="0"/>
              </a:rPr>
              <a:t>đè</a:t>
            </a:r>
            <a:r>
              <a:rPr lang="en-US" altLang="en-US" sz="1800" dirty="0">
                <a:solidFill>
                  <a:srgbClr val="000000"/>
                </a:solidFill>
                <a:latin typeface="Calibri" panose="020F0502020204030204" pitchFamily="34" charset="0"/>
              </a:rPr>
              <a:t> </a:t>
            </a:r>
            <a:r>
              <a:rPr lang="en-US" altLang="en-US" sz="1800" dirty="0" err="1">
                <a:solidFill>
                  <a:srgbClr val="000000"/>
                </a:solidFill>
                <a:latin typeface="Calibri" panose="020F0502020204030204" pitchFamily="34" charset="0"/>
              </a:rPr>
              <a:t>nhánh</a:t>
            </a:r>
            <a:r>
              <a:rPr lang="en-US" altLang="en-US" sz="1800" dirty="0">
                <a:solidFill>
                  <a:srgbClr val="000000"/>
                </a:solidFill>
                <a:latin typeface="Calibri" panose="020F0502020204030204" pitchFamily="34" charset="0"/>
              </a:rPr>
              <a:t> </a:t>
            </a:r>
            <a:r>
              <a:rPr lang="en-US" altLang="en-US" sz="1800" dirty="0" err="1">
                <a:solidFill>
                  <a:srgbClr val="000000"/>
                </a:solidFill>
                <a:latin typeface="Calibri" panose="020F0502020204030204" pitchFamily="34" charset="0"/>
              </a:rPr>
              <a:t>với</a:t>
            </a:r>
            <a:r>
              <a:rPr lang="en-US" altLang="en-US" sz="1800" dirty="0">
                <a:solidFill>
                  <a:srgbClr val="000000"/>
                </a:solidFill>
                <a:latin typeface="Calibri" panose="020F0502020204030204" pitchFamily="34" charset="0"/>
              </a:rPr>
              <a:t> --force</a:t>
            </a:r>
            <a:r>
              <a:rPr lang="en-US" altLang="en-US" dirty="0"/>
              <a:t> </a:t>
            </a:r>
          </a:p>
          <a:p>
            <a:r>
              <a:rPr lang="en-US" altLang="en-US" sz="1800" b="1" dirty="0">
                <a:solidFill>
                  <a:srgbClr val="000000"/>
                </a:solidFill>
                <a:latin typeface="Calibri" panose="020F0502020204030204" pitchFamily="34" charset="0"/>
              </a:rPr>
              <a:t>git add –f:</a:t>
            </a:r>
            <a:r>
              <a:rPr lang="en-US" altLang="en-US" dirty="0"/>
              <a:t> </a:t>
            </a:r>
            <a:r>
              <a:rPr lang="en-US" altLang="en-US" sz="1800" dirty="0">
                <a:solidFill>
                  <a:srgbClr val="000000"/>
                </a:solidFill>
                <a:latin typeface="Calibri" panose="020F0502020204030204" pitchFamily="34" charset="0"/>
              </a:rPr>
              <a:t>Use -f if you really want to add them.</a:t>
            </a:r>
            <a:r>
              <a:rPr lang="en-US" altLang="en-US" dirty="0"/>
              <a:t> </a:t>
            </a:r>
          </a:p>
          <a:p>
            <a:r>
              <a:rPr lang="en-US" altLang="en-US" b="1" dirty="0"/>
              <a:t>git stash</a:t>
            </a:r>
            <a:r>
              <a:rPr lang="en-US" altLang="en-US" dirty="0"/>
              <a:t>:</a:t>
            </a:r>
            <a:r>
              <a:rPr lang="en-US" altLang="en-US" dirty="0">
                <a:solidFill>
                  <a:srgbClr val="4E443C"/>
                </a:solidFill>
                <a:latin typeface="Roboto Slab" pitchFamily="2" charset="0"/>
              </a:rPr>
              <a:t> Stash the changes in a dirty working directory away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EC9E27C2-FB4E-5F90-7753-C05510A32197}"/>
              </a:ext>
            </a:extLst>
          </p:cNvPr>
          <p:cNvSpPr>
            <a:spLocks noGrp="1" noRot="1" noChangeAspect="1" noChangeArrowheads="1" noTextEdit="1"/>
          </p:cNvSpPr>
          <p:nvPr>
            <p:ph type="sldImg"/>
          </p:nvPr>
        </p:nvSpPr>
        <p:spPr>
          <a:xfrm>
            <a:off x="381000" y="685800"/>
            <a:ext cx="6096000" cy="3429000"/>
          </a:xfrm>
          <a:ln/>
        </p:spPr>
      </p:sp>
      <p:sp>
        <p:nvSpPr>
          <p:cNvPr id="27651" name="Notes Placeholder 2">
            <a:extLst>
              <a:ext uri="{FF2B5EF4-FFF2-40B4-BE49-F238E27FC236}">
                <a16:creationId xmlns:a16="http://schemas.microsoft.com/office/drawing/2014/main" id="{AD7274B0-C433-DE9A-3CA9-ECCA83209BD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800">
                <a:solidFill>
                  <a:srgbClr val="000000"/>
                </a:solidFill>
                <a:latin typeface="Calibri" panose="020F0502020204030204" pitchFamily="34" charset="0"/>
              </a:rPr>
              <a:t>Upstream:</a:t>
            </a:r>
            <a:r>
              <a:rPr lang="en-US" altLang="en-US"/>
              <a:t> </a:t>
            </a:r>
            <a:r>
              <a:rPr lang="en-US" altLang="en-US" sz="1800">
                <a:solidFill>
                  <a:srgbClr val="000000"/>
                </a:solidFill>
                <a:latin typeface="Calibri" panose="020F0502020204030204" pitchFamily="34" charset="0"/>
              </a:rPr>
              <a:t>remote repository. In Git, any repository that we clone from, or pull from, or push to, is called the Upstream. </a:t>
            </a:r>
            <a:r>
              <a:rPr lang="en-US" altLang="en-US"/>
              <a:t> </a:t>
            </a:r>
          </a:p>
          <a:p>
            <a:r>
              <a:rPr lang="en-US" altLang="en-US" sz="1800">
                <a:solidFill>
                  <a:srgbClr val="000000"/>
                </a:solidFill>
                <a:latin typeface="Calibri" panose="020F0502020204030204" pitchFamily="34" charset="0"/>
              </a:rPr>
              <a:t>Downstream:</a:t>
            </a:r>
            <a:r>
              <a:rPr lang="en-US" altLang="en-US"/>
              <a:t> </a:t>
            </a:r>
            <a:r>
              <a:rPr lang="en-US" altLang="en-US" sz="1800">
                <a:solidFill>
                  <a:srgbClr val="000000"/>
                </a:solidFill>
                <a:latin typeface="Calibri" panose="020F0502020204030204" pitchFamily="34" charset="0"/>
              </a:rPr>
              <a:t>our local repository</a:t>
            </a:r>
            <a:r>
              <a:rPr lang="en-US" altLang="en-US"/>
              <a:t> </a:t>
            </a:r>
          </a:p>
          <a:p>
            <a:r>
              <a:rPr lang="en-US" altLang="en-US"/>
              <a:t>Local</a:t>
            </a:r>
          </a:p>
          <a:p>
            <a:r>
              <a:rPr lang="en-US" altLang="en-US"/>
              <a:t>Remote</a:t>
            </a:r>
          </a:p>
          <a:p>
            <a:r>
              <a:rPr lang="en-US" altLang="en-US"/>
              <a:t>Working area</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a:extLst>
              <a:ext uri="{FF2B5EF4-FFF2-40B4-BE49-F238E27FC236}">
                <a16:creationId xmlns:a16="http://schemas.microsoft.com/office/drawing/2014/main" id="{3203D685-860E-F77D-5EF2-D2154D8B99B2}"/>
              </a:ext>
            </a:extLst>
          </p:cNvPr>
          <p:cNvSpPr>
            <a:spLocks noGrp="1" noRot="1" noChangeAspect="1" noChangeArrowheads="1" noTextEdit="1"/>
          </p:cNvSpPr>
          <p:nvPr>
            <p:ph type="sldImg"/>
          </p:nvPr>
        </p:nvSpPr>
        <p:spPr>
          <a:xfrm>
            <a:off x="381000" y="685800"/>
            <a:ext cx="6096000" cy="3429000"/>
          </a:xfrm>
          <a:ln/>
        </p:spPr>
      </p:sp>
      <p:sp>
        <p:nvSpPr>
          <p:cNvPr id="29699" name="Notes Placeholder 2">
            <a:extLst>
              <a:ext uri="{FF2B5EF4-FFF2-40B4-BE49-F238E27FC236}">
                <a16:creationId xmlns:a16="http://schemas.microsoft.com/office/drawing/2014/main" id="{D05215B8-4BEE-A4F4-D47C-CE9BD19F1AC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635000" indent="-635000">
              <a:buClr>
                <a:srgbClr val="253858"/>
              </a:buClr>
              <a:buSzPts val="6000"/>
              <a:buFont typeface="Helvetica Neue" charset="0"/>
              <a:buChar char="•"/>
            </a:pPr>
            <a:r>
              <a:rPr lang="vi-VN" altLang="en-US">
                <a:solidFill>
                  <a:srgbClr val="253858"/>
                </a:solidFill>
                <a:latin typeface="Tahoma" panose="020B0604030504040204" pitchFamily="34" charset="0"/>
                <a:cs typeface="Tahoma" panose="020B0604030504040204" pitchFamily="34" charset="0"/>
                <a:sym typeface="Helvetica Neue" charset="0"/>
              </a:rPr>
              <a:t>Lưu trữ mọi thay đổi của Source code</a:t>
            </a:r>
          </a:p>
          <a:p>
            <a:pPr marL="635000" indent="-635000">
              <a:buClr>
                <a:srgbClr val="253858"/>
              </a:buClr>
              <a:buSzPts val="6000"/>
              <a:buFont typeface="Helvetica Neue" charset="0"/>
              <a:buChar char="•"/>
            </a:pPr>
            <a:endParaRPr lang="vi-VN" altLang="en-US">
              <a:latin typeface="Tahoma" panose="020B0604030504040204" pitchFamily="34" charset="0"/>
              <a:cs typeface="Tahoma" panose="020B0604030504040204" pitchFamily="34" charset="0"/>
            </a:endParaRPr>
          </a:p>
          <a:p>
            <a:pPr marL="635000" indent="-635000">
              <a:buClr>
                <a:srgbClr val="253858"/>
              </a:buClr>
              <a:buSzPts val="6000"/>
              <a:buFont typeface="Helvetica Neue" charset="0"/>
              <a:buChar char="•"/>
            </a:pPr>
            <a:r>
              <a:rPr lang="vi-VN" altLang="en-US">
                <a:solidFill>
                  <a:srgbClr val="253858"/>
                </a:solidFill>
                <a:latin typeface="Tahoma" panose="020B0604030504040204" pitchFamily="34" charset="0"/>
                <a:cs typeface="Tahoma" panose="020B0604030504040204" pitchFamily="34" charset="0"/>
                <a:sym typeface="Helvetica Neue" charset="0"/>
              </a:rPr>
              <a:t>Hỗ trợ nhiều người làm việc cùng lúc</a:t>
            </a:r>
          </a:p>
          <a:p>
            <a:pPr marL="635000" indent="-635000">
              <a:buClr>
                <a:srgbClr val="253858"/>
              </a:buClr>
              <a:buSzPts val="6000"/>
              <a:buFont typeface="Helvetica Neue" charset="0"/>
              <a:buChar char="•"/>
            </a:pPr>
            <a:endParaRPr lang="vi-VN" altLang="en-US">
              <a:latin typeface="Tahoma" panose="020B0604030504040204" pitchFamily="34" charset="0"/>
              <a:cs typeface="Tahoma" panose="020B0604030504040204" pitchFamily="34" charset="0"/>
            </a:endParaRPr>
          </a:p>
          <a:p>
            <a:pPr marL="635000" indent="-635000">
              <a:buClr>
                <a:srgbClr val="253858"/>
              </a:buClr>
              <a:buSzPts val="6000"/>
              <a:buFont typeface="Helvetica Neue" charset="0"/>
              <a:buChar char="•"/>
            </a:pPr>
            <a:r>
              <a:rPr lang="vi-VN" altLang="en-US">
                <a:solidFill>
                  <a:srgbClr val="253858"/>
                </a:solidFill>
                <a:latin typeface="Tahoma" panose="020B0604030504040204" pitchFamily="34" charset="0"/>
                <a:cs typeface="Tahoma" panose="020B0604030504040204" pitchFamily="34" charset="0"/>
                <a:sym typeface="Helvetica Neue" charset="0"/>
              </a:rPr>
              <a:t>Xem ai thay đổi </a:t>
            </a:r>
            <a:r>
              <a:rPr lang="vi-VN" altLang="en-US">
                <a:solidFill>
                  <a:srgbClr val="253858"/>
                </a:solidFill>
                <a:latin typeface="Tahoma" panose="020B0604030504040204" pitchFamily="34" charset="0"/>
                <a:cs typeface="Tahoma" panose="020B0604030504040204" pitchFamily="34" charset="0"/>
              </a:rPr>
              <a:t>source code</a:t>
            </a:r>
            <a:endParaRPr lang="vi-VN" altLang="en-US">
              <a:solidFill>
                <a:srgbClr val="253858"/>
              </a:solidFill>
              <a:latin typeface="Tahoma" panose="020B0604030504040204" pitchFamily="34" charset="0"/>
              <a:cs typeface="Tahoma" panose="020B0604030504040204" pitchFamily="34" charset="0"/>
              <a:sym typeface="Helvetica Neue" charset="0"/>
            </a:endParaRPr>
          </a:p>
          <a:p>
            <a:pPr marL="635000" indent="-635000">
              <a:buClr>
                <a:srgbClr val="253858"/>
              </a:buClr>
              <a:buSzPts val="6000"/>
              <a:buFont typeface="Helvetica Neue" charset="0"/>
              <a:buChar char="•"/>
            </a:pPr>
            <a:endParaRPr lang="vi-VN" altLang="en-US">
              <a:latin typeface="Tahoma" panose="020B0604030504040204" pitchFamily="34" charset="0"/>
              <a:cs typeface="Tahoma" panose="020B0604030504040204" pitchFamily="34" charset="0"/>
            </a:endParaRPr>
          </a:p>
          <a:p>
            <a:pPr marL="635000" indent="-635000">
              <a:buClr>
                <a:srgbClr val="253858"/>
              </a:buClr>
              <a:buSzPts val="6000"/>
              <a:buFont typeface="Helvetica Neue" charset="0"/>
              <a:buChar char="•"/>
            </a:pPr>
            <a:r>
              <a:rPr lang="vi-VN" altLang="en-US">
                <a:solidFill>
                  <a:srgbClr val="253858"/>
                </a:solidFill>
                <a:latin typeface="Tahoma" panose="020B0604030504040204" pitchFamily="34" charset="0"/>
                <a:cs typeface="Tahoma" panose="020B0604030504040204" pitchFamily="34" charset="0"/>
                <a:sym typeface="Helvetica Neue" charset="0"/>
              </a:rPr>
              <a:t>Revert source code</a:t>
            </a:r>
          </a:p>
          <a:p>
            <a:pPr marL="635000" indent="-635000">
              <a:buClr>
                <a:srgbClr val="253858"/>
              </a:buClr>
              <a:buSzPts val="6000"/>
              <a:buFont typeface="Helvetica Neue" charset="0"/>
              <a:buChar char="•"/>
            </a:pPr>
            <a:endParaRPr lang="vi-VN" altLang="en-US">
              <a:solidFill>
                <a:srgbClr val="253858"/>
              </a:solidFill>
              <a:latin typeface="Tahoma" panose="020B0604030504040204" pitchFamily="34" charset="0"/>
              <a:cs typeface="Tahoma" panose="020B0604030504040204" pitchFamily="34" charset="0"/>
            </a:endParaRPr>
          </a:p>
          <a:p>
            <a:pPr marL="635000" indent="-635000">
              <a:buClr>
                <a:srgbClr val="253858"/>
              </a:buClr>
              <a:buSzPts val="6000"/>
              <a:buFont typeface="Helvetica Neue" charset="0"/>
              <a:buChar char="•"/>
            </a:pPr>
            <a:r>
              <a:rPr lang="vi-VN" altLang="en-US">
                <a:solidFill>
                  <a:srgbClr val="253858"/>
                </a:solidFill>
                <a:latin typeface="Tahoma" panose="020B0604030504040204" pitchFamily="34" charset="0"/>
                <a:cs typeface="Tahoma" panose="020B0604030504040204" pitchFamily="34" charset="0"/>
                <a:sym typeface="Helvetica Neue" charset="0"/>
              </a:rPr>
              <a:t>Không lo mất </a:t>
            </a:r>
            <a:r>
              <a:rPr lang="vi-VN" altLang="en-US">
                <a:solidFill>
                  <a:srgbClr val="253858"/>
                </a:solidFill>
                <a:latin typeface="Tahoma" panose="020B0604030504040204" pitchFamily="34" charset="0"/>
                <a:cs typeface="Tahoma" panose="020B0604030504040204" pitchFamily="34" charset="0"/>
              </a:rPr>
              <a:t>source</a:t>
            </a:r>
            <a:endParaRPr lang="vi-VN" altLang="en-US">
              <a:latin typeface="Tahoma" panose="020B0604030504040204" pitchFamily="34" charset="0"/>
              <a:cs typeface="Tahoma" panose="020B0604030504040204" pitchFamily="34" charset="0"/>
            </a:endParaRPr>
          </a:p>
          <a:p>
            <a:pPr marL="635000" indent="-635000"/>
            <a:endParaRPr lang="en-US" altLang="en-US"/>
          </a:p>
          <a:p>
            <a:pPr marL="635000" indent="-635000"/>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566F6E16-2356-BA15-DDA1-C9DF5B4AB757}"/>
              </a:ext>
            </a:extLst>
          </p:cNvPr>
          <p:cNvSpPr>
            <a:spLocks noGrp="1" noRot="1" noChangeAspect="1" noChangeArrowheads="1" noTextEdit="1"/>
          </p:cNvSpPr>
          <p:nvPr>
            <p:ph type="sldImg"/>
          </p:nvPr>
        </p:nvSpPr>
        <p:spPr>
          <a:xfrm>
            <a:off x="381000" y="685800"/>
            <a:ext cx="6096000" cy="3429000"/>
          </a:xfrm>
          <a:ln/>
        </p:spPr>
      </p:sp>
      <p:sp>
        <p:nvSpPr>
          <p:cNvPr id="31747" name="Notes Placeholder 2">
            <a:extLst>
              <a:ext uri="{FF2B5EF4-FFF2-40B4-BE49-F238E27FC236}">
                <a16:creationId xmlns:a16="http://schemas.microsoft.com/office/drawing/2014/main" id="{0B6643BE-CB25-9C54-07DB-BB15B92CF64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712A9F37-7753-CFED-0A76-A9CA23C45012}"/>
              </a:ext>
            </a:extLst>
          </p:cNvPr>
          <p:cNvSpPr>
            <a:spLocks noGrp="1" noRot="1" noChangeAspect="1" noChangeArrowheads="1" noTextEdit="1"/>
          </p:cNvSpPr>
          <p:nvPr>
            <p:ph type="sldImg"/>
          </p:nvPr>
        </p:nvSpPr>
        <p:spPr>
          <a:xfrm>
            <a:off x="381000" y="685800"/>
            <a:ext cx="6096000" cy="3429000"/>
          </a:xfrm>
          <a:ln/>
        </p:spPr>
      </p:sp>
      <p:sp>
        <p:nvSpPr>
          <p:cNvPr id="33795" name="Notes Placeholder 2">
            <a:extLst>
              <a:ext uri="{FF2B5EF4-FFF2-40B4-BE49-F238E27FC236}">
                <a16:creationId xmlns:a16="http://schemas.microsoft.com/office/drawing/2014/main" id="{30FFBDFC-2CFB-D79C-C52D-16B33699D48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a:extLst>
              <a:ext uri="{FF2B5EF4-FFF2-40B4-BE49-F238E27FC236}">
                <a16:creationId xmlns:a16="http://schemas.microsoft.com/office/drawing/2014/main" id="{608B1663-A131-7D9B-CBC7-A5654CF3EE07}"/>
              </a:ext>
            </a:extLst>
          </p:cNvPr>
          <p:cNvSpPr>
            <a:spLocks noGrp="1" noRot="1" noChangeAspect="1" noChangeArrowheads="1" noTextEdit="1"/>
          </p:cNvSpPr>
          <p:nvPr>
            <p:ph type="sldImg"/>
          </p:nvPr>
        </p:nvSpPr>
        <p:spPr>
          <a:solidFill>
            <a:srgbClr val="FFFFFF"/>
          </a:solidFill>
          <a:ln/>
        </p:spPr>
      </p:sp>
      <p:sp>
        <p:nvSpPr>
          <p:cNvPr id="35843" name="Rectangle 2">
            <a:extLst>
              <a:ext uri="{FF2B5EF4-FFF2-40B4-BE49-F238E27FC236}">
                <a16:creationId xmlns:a16="http://schemas.microsoft.com/office/drawing/2014/main" id="{245C9139-6B25-F742-2DB6-96F326DA0A2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pPr eaLnBrk="1" hangingPunct="1"/>
            <a:endParaRPr lang="en-US" altLang="en-US" sz="2200">
              <a:latin typeface="Lucida Grande" charset="0"/>
              <a:cs typeface="Lucida Grande" charset="0"/>
              <a:sym typeface="Lucida Grande"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67660945"/>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314409"/>
      </p:ext>
    </p:extLst>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89586898"/>
      </p:ext>
    </p:extLst>
  </p:cSld>
  <p:clrMapOvr>
    <a:masterClrMapping/>
  </p:clrMapOvr>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842875"/>
      </p:ext>
    </p:extLst>
  </p:cSld>
  <p:clrMapOvr>
    <a:masterClrMapping/>
  </p:clrMapOvr>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405377712"/>
      </p:ext>
    </p:extLst>
  </p:cSld>
  <p:clrMapOvr>
    <a:masterClrMapping/>
  </p:clrMapOvr>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4500" y="2984500"/>
            <a:ext cx="3606800" cy="5473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03700" y="2984500"/>
            <a:ext cx="3606800" cy="5473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9139362"/>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7609640"/>
      </p:ext>
    </p:extLst>
  </p:cSld>
  <p:clrMapOvr>
    <a:masterClrMapping/>
  </p:clrMapOvr>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785991"/>
      </p:ext>
    </p:extLst>
  </p:cSld>
  <p:clrMapOvr>
    <a:masterClrMapping/>
  </p:clrMapOvr>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2254"/>
      </p:ext>
    </p:extLst>
  </p:cSld>
  <p:clrMapOvr>
    <a:masterClrMapping/>
  </p:clrMapOvr>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084591738"/>
      </p:ext>
    </p:extLst>
  </p:cSld>
  <p:clrMapOvr>
    <a:masterClrMapping/>
  </p:clrMapOvr>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216533"/>
      </p:ext>
    </p:extLst>
  </p:cSld>
  <p:clrMapOvr>
    <a:masterClrMapping/>
  </p:clrMapOvr>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505443"/>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1917700"/>
            <a:ext cx="3841750" cy="4241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1917700"/>
            <a:ext cx="11372850" cy="4241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709490"/>
      </p:ext>
    </p:extLst>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241300"/>
            <a:ext cx="3841750" cy="8216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241300"/>
            <a:ext cx="11372850" cy="821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3283078"/>
      </p:ext>
    </p:extLst>
  </p:cSld>
  <p:clrMapOvr>
    <a:masterClrMapping/>
  </p:clrMapOvr>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12685904"/>
      </p:ext>
    </p:extLst>
  </p:cSld>
  <p:clrMapOvr>
    <a:masterClrMapping/>
  </p:clrMapOvr>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154021"/>
      </p:ext>
    </p:extLst>
  </p:cSld>
  <p:clrMapOvr>
    <a:masterClrMapping/>
  </p:clrMapOvr>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489480466"/>
      </p:ext>
    </p:extLst>
  </p:cSld>
  <p:clrMapOvr>
    <a:masterClrMapping/>
  </p:clrMapOvr>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4500" y="4572000"/>
            <a:ext cx="3606800" cy="121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03700" y="4572000"/>
            <a:ext cx="3606800" cy="121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9623710"/>
      </p:ext>
    </p:extLst>
  </p:cSld>
  <p:clrMapOvr>
    <a:masterClrMapping/>
  </p:clrMapOvr>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073774"/>
      </p:ext>
    </p:extLst>
  </p:cSld>
  <p:clrMapOvr>
    <a:masterClrMapping/>
  </p:clrMapOvr>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8627865"/>
      </p:ext>
    </p:extLst>
  </p:cSld>
  <p:clrMapOvr>
    <a:masterClrMapping/>
  </p:clrMapOvr>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1085911"/>
      </p:ext>
    </p:extLst>
  </p:cSld>
  <p:clrMapOvr>
    <a:masterClrMapping/>
  </p:clrMapOv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330312760"/>
      </p:ext>
    </p:extLst>
  </p:cSld>
  <p:clrMapOvr>
    <a:masterClrMapping/>
  </p:clrMapOvr>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7678000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35854009"/>
      </p:ext>
    </p:extLst>
  </p:cSld>
  <p:clrMapOvr>
    <a:masterClrMapping/>
  </p:clrMapOvr>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0384441"/>
      </p:ext>
    </p:extLst>
  </p:cSld>
  <p:clrMapOvr>
    <a:masterClrMapping/>
  </p:clrMapOvr>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9000" y="1295400"/>
            <a:ext cx="1841500" cy="4495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1295400"/>
            <a:ext cx="5372100" cy="4495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9665264"/>
      </p:ext>
    </p:extLst>
  </p:cSld>
  <p:clrMapOvr>
    <a:masterClrMapping/>
  </p:clrMapOvr>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88353702"/>
      </p:ext>
    </p:extLst>
  </p:cSld>
  <p:clrMapOvr>
    <a:masterClrMapping/>
  </p:clrMapOvr>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487363"/>
            <a:ext cx="14020800" cy="1766887"/>
          </a:xfrm>
          <a:prstGeom prst="rect">
            <a:avLst/>
          </a:prstGeo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3864868"/>
      </p:ext>
    </p:extLst>
  </p:cSld>
  <p:clrMapOvr>
    <a:masterClrMapping/>
  </p:clrMapOvr>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923120151"/>
      </p:ext>
    </p:extLst>
  </p:cSld>
  <p:clrMapOvr>
    <a:masterClrMapping/>
  </p:clrMapOvr>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487363"/>
            <a:ext cx="14020800" cy="176688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44500" y="241300"/>
            <a:ext cx="7607300" cy="866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241300"/>
            <a:ext cx="7607300" cy="866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0218092"/>
      </p:ext>
    </p:extLst>
  </p:cSld>
  <p:clrMapOvr>
    <a:masterClrMapping/>
  </p:clrMapOvr>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5194783"/>
      </p:ext>
    </p:extLst>
  </p:cSld>
  <p:clrMapOvr>
    <a:masterClrMapping/>
  </p:clrMapOvr>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17600" y="487363"/>
            <a:ext cx="14020800" cy="176688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39296596"/>
      </p:ext>
    </p:extLst>
  </p:cSld>
  <p:clrMapOvr>
    <a:masterClrMapping/>
  </p:clrMapOv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297676"/>
      </p:ext>
    </p:extLst>
  </p:cSld>
  <p:clrMapOvr>
    <a:masterClrMapping/>
  </p:clrMapOvr>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19753655"/>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17600" y="2433638"/>
            <a:ext cx="140208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346444"/>
      </p:ext>
    </p:extLst>
  </p:cSld>
  <p:clrMapOvr>
    <a:masterClrMapping/>
  </p:clrMapOvr>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10208059"/>
      </p:ext>
    </p:extLst>
  </p:cSld>
  <p:clrMapOvr>
    <a:masterClrMapping/>
  </p:clrMapOvr>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487363"/>
            <a:ext cx="14020800" cy="176688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9726672"/>
      </p:ext>
    </p:extLst>
  </p:cSld>
  <p:clrMapOvr>
    <a:masterClrMapping/>
  </p:clrMapOvr>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241300"/>
            <a:ext cx="3841750" cy="8661400"/>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241300"/>
            <a:ext cx="11372850" cy="8661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9264193"/>
      </p:ext>
    </p:extLst>
  </p:cSld>
  <p:clrMapOvr>
    <a:masterClrMapping/>
  </p:clrMapOvr>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05168185"/>
      </p:ext>
    </p:extLst>
  </p:cSld>
  <p:clrMapOvr>
    <a:masterClrMapping/>
  </p:clrMapOvr>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5511035"/>
      </p:ext>
    </p:extLst>
  </p:cSld>
  <p:clrMapOvr>
    <a:masterClrMapping/>
  </p:clrMapOvr>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65884834"/>
      </p:ext>
    </p:extLst>
  </p:cSld>
  <p:clrMapOvr>
    <a:masterClrMapping/>
  </p:clrMapOv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4500" y="2984500"/>
            <a:ext cx="7607300" cy="5473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2984500"/>
            <a:ext cx="7607300" cy="5473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0021038"/>
      </p:ext>
    </p:extLst>
  </p:cSld>
  <p:clrMapOvr>
    <a:masterClrMapping/>
  </p:clrMapOvr>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1546235"/>
      </p:ext>
    </p:extLst>
  </p:cSld>
  <p:clrMapOvr>
    <a:masterClrMapping/>
  </p:clrMapOvr>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715319"/>
      </p:ext>
    </p:extLst>
  </p:cSld>
  <p:clrMapOvr>
    <a:masterClrMapping/>
  </p:clrMapOvr>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90380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493533079"/>
      </p:ext>
    </p:extLst>
  </p:cSld>
  <p:clrMapOvr>
    <a:masterClrMapping/>
  </p:clrMapOv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47192155"/>
      </p:ext>
    </p:extLst>
  </p:cSld>
  <p:clrMapOvr>
    <a:masterClrMapping/>
  </p:clrMapOvr>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67727137"/>
      </p:ext>
    </p:extLst>
  </p:cSld>
  <p:clrMapOvr>
    <a:masterClrMapping/>
  </p:clrMapOv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7668500"/>
      </p:ext>
    </p:extLst>
  </p:cSld>
  <p:clrMapOvr>
    <a:masterClrMapping/>
  </p:clrMapOv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241300"/>
            <a:ext cx="3841750" cy="8216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241300"/>
            <a:ext cx="11372850" cy="821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0470891"/>
      </p:ext>
    </p:extLst>
  </p:cSld>
  <p:clrMapOvr>
    <a:masterClrMapping/>
  </p:clrMapOv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27794254"/>
      </p:ext>
    </p:extLst>
  </p:cSld>
  <p:clrMapOvr>
    <a:masterClrMapping/>
  </p:clrMapOv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487363"/>
            <a:ext cx="14020800" cy="1766887"/>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1117600" y="2433638"/>
            <a:ext cx="140208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569628"/>
      </p:ext>
    </p:extLst>
  </p:cSld>
  <p:clrMapOvr>
    <a:masterClrMapping/>
  </p:clrMapOv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83055179"/>
      </p:ext>
    </p:extLst>
  </p:cSld>
  <p:clrMapOvr>
    <a:masterClrMapping/>
  </p:clrMapOv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17600" y="487363"/>
            <a:ext cx="14020800" cy="1766887"/>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11176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68499"/>
      </p:ext>
    </p:extLst>
  </p:cSld>
  <p:clrMapOvr>
    <a:masterClrMapping/>
  </p:clrMapOv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829215"/>
      </p:ext>
    </p:extLst>
  </p:cSld>
  <p:clrMapOvr>
    <a:masterClrMapping/>
  </p:clrMapOv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17600" y="487363"/>
            <a:ext cx="14020800" cy="1766887"/>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79987559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812881"/>
      </p:ext>
    </p:extLst>
  </p:cSld>
  <p:clrMapOvr>
    <a:masterClrMapping/>
  </p:clrMapOv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8654810"/>
      </p:ext>
    </p:extLst>
  </p:cSld>
  <p:clrMapOvr>
    <a:masterClrMapping/>
  </p:clrMapOvr>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47435385"/>
      </p:ext>
    </p:extLst>
  </p:cSld>
  <p:clrMapOvr>
    <a:masterClrMapping/>
  </p:clrMapOvr>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35430661"/>
      </p:ext>
    </p:extLst>
  </p:cSld>
  <p:clrMapOvr>
    <a:masterClrMapping/>
  </p:clrMapOvr>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17600" y="487363"/>
            <a:ext cx="14020800" cy="1766887"/>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1117600" y="2433638"/>
            <a:ext cx="14020800" cy="580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129642"/>
      </p:ext>
    </p:extLst>
  </p:cSld>
  <p:clrMapOvr>
    <a:masterClrMapping/>
  </p:clrMapOvr>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33200" y="487363"/>
            <a:ext cx="3505200" cy="7748587"/>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487363"/>
            <a:ext cx="10363200" cy="77485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2331352"/>
      </p:ext>
    </p:extLst>
  </p:cSld>
  <p:clrMapOvr>
    <a:masterClrMapping/>
  </p:clrMapOvr>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06416609"/>
      </p:ext>
    </p:extLst>
  </p:cSld>
  <p:clrMapOvr>
    <a:masterClrMapping/>
  </p:clrMapOvr>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7501840"/>
      </p:ext>
    </p:extLst>
  </p:cSld>
  <p:clrMapOvr>
    <a:masterClrMapping/>
  </p:clrMapOvr>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832943939"/>
      </p:ext>
    </p:extLst>
  </p:cSld>
  <p:clrMapOvr>
    <a:masterClrMapping/>
  </p:clrMapOvr>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4500" y="4572000"/>
            <a:ext cx="3606800" cy="121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203700" y="4572000"/>
            <a:ext cx="3606800" cy="121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296777"/>
      </p:ext>
    </p:extLst>
  </p:cSld>
  <p:clrMapOvr>
    <a:masterClrMapping/>
  </p:clrMapOvr>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82672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89932"/>
      </p:ext>
    </p:extLst>
  </p:cSld>
  <p:clrMapOvr>
    <a:masterClrMapping/>
  </p:clrMapOvr>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5741175"/>
      </p:ext>
    </p:extLst>
  </p:cSld>
  <p:clrMapOvr>
    <a:masterClrMapping/>
  </p:clrMapOvr>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7989"/>
      </p:ext>
    </p:extLst>
  </p:cSld>
  <p:clrMapOvr>
    <a:masterClrMapping/>
  </p:clrMapOvr>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623214"/>
      </p:ext>
    </p:extLst>
  </p:cSld>
  <p:clrMapOvr>
    <a:masterClrMapping/>
  </p:clrMapOvr>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90855443"/>
      </p:ext>
    </p:extLst>
  </p:cSld>
  <p:clrMapOvr>
    <a:masterClrMapping/>
  </p:clrMapOvr>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074907"/>
      </p:ext>
    </p:extLst>
  </p:cSld>
  <p:clrMapOvr>
    <a:masterClrMapping/>
  </p:clrMapOvr>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69000" y="1295400"/>
            <a:ext cx="1841500" cy="4495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1295400"/>
            <a:ext cx="5372100" cy="4495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9431859"/>
      </p:ext>
    </p:extLst>
  </p:cSld>
  <p:clrMapOvr>
    <a:masterClrMapping/>
  </p:clrMapOvr>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81012062"/>
      </p:ext>
    </p:extLst>
  </p:cSld>
  <p:clrMapOvr>
    <a:masterClrMapping/>
  </p:clrMapOvr>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17600" y="2433638"/>
            <a:ext cx="140208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145263"/>
      </p:ext>
    </p:extLst>
  </p:cSld>
  <p:clrMapOvr>
    <a:masterClrMapping/>
  </p:clrMapOvr>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2704437757"/>
      </p:ext>
    </p:extLst>
  </p:cSld>
  <p:clrMapOvr>
    <a:masterClrMapping/>
  </p:clrMapOvr>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891144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8545375"/>
      </p:ext>
    </p:extLst>
  </p:cSld>
  <p:clrMapOvr>
    <a:masterClrMapping/>
  </p:clrMapOv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2050355"/>
      </p:ext>
    </p:extLst>
  </p:cSld>
  <p:clrMapOvr>
    <a:masterClrMapping/>
  </p:clrMapOvr>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155461"/>
      </p:ext>
    </p:extLst>
  </p:cSld>
  <p:clrMapOvr>
    <a:masterClrMapping/>
  </p:clrMapOvr>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876166"/>
      </p:ext>
    </p:extLst>
  </p:cSld>
  <p:clrMapOvr>
    <a:masterClrMapping/>
  </p:clrMapOvr>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6605889"/>
      </p:ext>
    </p:extLst>
  </p:cSld>
  <p:clrMapOvr>
    <a:masterClrMapping/>
  </p:clrMapOvr>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10655424"/>
      </p:ext>
    </p:extLst>
  </p:cSld>
  <p:clrMapOvr>
    <a:masterClrMapping/>
  </p:clrMapOvr>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117600" y="2433638"/>
            <a:ext cx="14020800" cy="580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8658809"/>
      </p:ext>
    </p:extLst>
  </p:cSld>
  <p:clrMapOvr>
    <a:masterClrMapping/>
  </p:clrMapOvr>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241300"/>
            <a:ext cx="3841750" cy="7994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241300"/>
            <a:ext cx="11372850" cy="79946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262465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101576"/>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35769603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39475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2920901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117600" y="2433638"/>
            <a:ext cx="14020800" cy="580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838907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241300"/>
            <a:ext cx="3841750" cy="79946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241300"/>
            <a:ext cx="11372850" cy="7994650"/>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63515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75839494"/>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17600" y="2433638"/>
            <a:ext cx="140208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677674"/>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755407624"/>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6228437"/>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7669928"/>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994209"/>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618380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823850987"/>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59276346"/>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2840269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117600" y="2433638"/>
            <a:ext cx="14020800" cy="580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05967"/>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2433638"/>
            <a:ext cx="3841750" cy="58023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2433638"/>
            <a:ext cx="11372850" cy="580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872688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83774201"/>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17600" y="2433638"/>
            <a:ext cx="140208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963959"/>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068368864"/>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802579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432362"/>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648914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4500" y="4940300"/>
            <a:ext cx="7607300" cy="121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4940300"/>
            <a:ext cx="7607300" cy="121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696493"/>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5674613"/>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12860332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638308208"/>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117600" y="2433638"/>
            <a:ext cx="14020800" cy="580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7582570"/>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2433638"/>
            <a:ext cx="3841750" cy="58023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2433638"/>
            <a:ext cx="11372850" cy="580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9349169"/>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56443728"/>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17600" y="2433638"/>
            <a:ext cx="140208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0343435"/>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762600815"/>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2433638"/>
            <a:ext cx="6934200" cy="58023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672357"/>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82732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469176"/>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639527"/>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262120"/>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05019432"/>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677392343"/>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117600" y="2433638"/>
            <a:ext cx="14020800" cy="580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7804096"/>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2433638"/>
            <a:ext cx="3841750" cy="58023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2433638"/>
            <a:ext cx="11372850" cy="5802312"/>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000661"/>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753211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474855"/>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758346626"/>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4500" y="7569200"/>
            <a:ext cx="76073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7569200"/>
            <a:ext cx="76073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28475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644141"/>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742685"/>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9180435"/>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004705"/>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238671439"/>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43830148"/>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5843094"/>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6400800"/>
            <a:ext cx="3841750" cy="2298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6400800"/>
            <a:ext cx="11372850" cy="2298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8563035"/>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48672490"/>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591653"/>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45846008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117835"/>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4500" y="7569200"/>
            <a:ext cx="76073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7569200"/>
            <a:ext cx="7607300" cy="113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450185"/>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063698"/>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2920062"/>
      </p:ext>
    </p:extLst>
  </p:cSld>
  <p:clrMapOvr>
    <a:masterClrMapping/>
  </p:clrMapOvr>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6323870"/>
      </p:ext>
    </p:extLst>
  </p:cSld>
  <p:clrMapOvr>
    <a:masterClrMapping/>
  </p:clrMapOvr>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400368"/>
      </p:ext>
    </p:extLst>
  </p:cSld>
  <p:clrMapOvr>
    <a:masterClrMapping/>
  </p:clrMapOvr>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4191813441"/>
      </p:ext>
    </p:extLst>
  </p:cSld>
  <p:clrMapOvr>
    <a:masterClrMapping/>
  </p:clrMapOvr>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8355866"/>
      </p:ext>
    </p:extLst>
  </p:cSld>
  <p:clrMapOvr>
    <a:masterClrMapping/>
  </p:clrMapOvr>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6400800"/>
            <a:ext cx="3841750" cy="2298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6400800"/>
            <a:ext cx="11372850" cy="2298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456638"/>
      </p:ext>
    </p:extLst>
  </p:cSld>
  <p:clrMapOvr>
    <a:masterClrMapping/>
  </p:clrMapOvr>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229006080"/>
      </p:ext>
    </p:extLst>
  </p:cSld>
  <p:clrMapOvr>
    <a:masterClrMapping/>
  </p:clrMapOvr>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5440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163564820"/>
      </p:ext>
    </p:extLst>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879207180"/>
      </p:ext>
    </p:extLst>
  </p:cSld>
  <p:clrMapOvr>
    <a:masterClrMapping/>
  </p:clrMapOvr>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445500" y="2984500"/>
            <a:ext cx="3606800" cy="5473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2204700" y="2984500"/>
            <a:ext cx="3606800" cy="5473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207057"/>
      </p:ext>
    </p:extLst>
  </p:cSld>
  <p:clrMapOvr>
    <a:masterClrMapping/>
  </p:clrMapOvr>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8288937"/>
      </p:ext>
    </p:extLst>
  </p:cSld>
  <p:clrMapOvr>
    <a:masterClrMapping/>
  </p:clrMapOvr>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31657408"/>
      </p:ext>
    </p:extLst>
  </p:cSld>
  <p:clrMapOvr>
    <a:masterClrMapping/>
  </p:clrMapOvr>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710442"/>
      </p:ext>
    </p:extLst>
  </p:cSld>
  <p:clrMapOvr>
    <a:masterClrMapping/>
  </p:clrMapOv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60633884"/>
      </p:ext>
    </p:extLst>
  </p:cSld>
  <p:clrMapOvr>
    <a:masterClrMapping/>
  </p:clrMapOvr>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28319209"/>
      </p:ext>
    </p:extLst>
  </p:cSld>
  <p:clrMapOvr>
    <a:masterClrMapping/>
  </p:clrMapOvr>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506405"/>
      </p:ext>
    </p:extLst>
  </p:cSld>
  <p:clrMapOvr>
    <a:masterClrMapping/>
  </p:clrMapOvr>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241300"/>
            <a:ext cx="3841750" cy="8216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241300"/>
            <a:ext cx="11372850" cy="821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981722"/>
      </p:ext>
    </p:extLst>
  </p:cSld>
  <p:clrMapOvr>
    <a:masterClrMapping/>
  </p:clrMapOv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32000" y="1497013"/>
            <a:ext cx="12192000" cy="3182937"/>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2032000" y="4802188"/>
            <a:ext cx="12192000" cy="22082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1012650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558422747"/>
      </p:ext>
    </p:extLst>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012398"/>
      </p:ext>
    </p:extLst>
  </p:cSld>
  <p:clrMapOvr>
    <a:masterClrMapping/>
  </p:clrMapOvr>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9663" y="2279650"/>
            <a:ext cx="14020800" cy="3803650"/>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1109663" y="6119813"/>
            <a:ext cx="14020800" cy="200025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1891649239"/>
      </p:ext>
    </p:extLst>
  </p:cSld>
  <p:clrMapOvr>
    <a:masterClrMapping/>
  </p:clrMapOv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44500" y="2984500"/>
            <a:ext cx="7607300" cy="5473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8204200" y="2984500"/>
            <a:ext cx="7607300" cy="5473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7011827"/>
      </p:ext>
    </p:extLst>
  </p:cSld>
  <p:clrMapOvr>
    <a:masterClrMapping/>
  </p:clrMapOv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19188" y="487363"/>
            <a:ext cx="14020800" cy="1766887"/>
          </a:xfrm>
        </p:spPr>
        <p:txBody>
          <a:bodyPr/>
          <a:lstStyle/>
          <a:p>
            <a:r>
              <a:rPr lang="en-US"/>
              <a:t>Click to edit Master title style</a:t>
            </a:r>
          </a:p>
        </p:txBody>
      </p:sp>
      <p:sp>
        <p:nvSpPr>
          <p:cNvPr id="3" name="Text Placeholder 2"/>
          <p:cNvSpPr>
            <a:spLocks noGrp="1"/>
          </p:cNvSpPr>
          <p:nvPr>
            <p:ph type="body" idx="1"/>
          </p:nvPr>
        </p:nvSpPr>
        <p:spPr>
          <a:xfrm>
            <a:off x="1119188" y="2241550"/>
            <a:ext cx="6877050"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9188" y="3340100"/>
            <a:ext cx="6877050"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8229600" y="2241550"/>
            <a:ext cx="6910388" cy="10985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8229600" y="3340100"/>
            <a:ext cx="6910388" cy="491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5302354"/>
      </p:ext>
    </p:extLst>
  </p:cSld>
  <p:clrMapOvr>
    <a:masterClrMapping/>
  </p:clrMapOvr>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0467509"/>
      </p:ext>
    </p:extLst>
  </p:cSld>
  <p:clrMapOvr>
    <a:masterClrMapping/>
  </p:clrMapOv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457883"/>
      </p:ext>
    </p:extLst>
  </p:cSld>
  <p:clrMapOvr>
    <a:masterClrMapping/>
  </p:clrMapOvr>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6910388" y="1316038"/>
            <a:ext cx="8229600" cy="6499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783012881"/>
      </p:ext>
    </p:extLst>
  </p:cSld>
  <p:clrMapOvr>
    <a:masterClrMapping/>
  </p:clrMapOvr>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9188" y="609600"/>
            <a:ext cx="5243512" cy="21336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6910388" y="1316038"/>
            <a:ext cx="8229600" cy="64992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sym typeface="Gill Sans Light" charset="0"/>
            </a:endParaRPr>
          </a:p>
        </p:txBody>
      </p:sp>
      <p:sp>
        <p:nvSpPr>
          <p:cNvPr id="4" name="Text Placeholder 3"/>
          <p:cNvSpPr>
            <a:spLocks noGrp="1"/>
          </p:cNvSpPr>
          <p:nvPr>
            <p:ph type="body" sz="half" idx="2"/>
          </p:nvPr>
        </p:nvSpPr>
        <p:spPr>
          <a:xfrm>
            <a:off x="1119188" y="2743200"/>
            <a:ext cx="5243512" cy="508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5957805"/>
      </p:ext>
    </p:extLst>
  </p:cSld>
  <p:clrMapOvr>
    <a:masterClrMapping/>
  </p:clrMapOvr>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944968"/>
      </p:ext>
    </p:extLst>
  </p:cSld>
  <p:clrMapOvr>
    <a:masterClrMapping/>
  </p:clrMapOvr>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969750" y="241300"/>
            <a:ext cx="3841750" cy="8216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44500" y="241300"/>
            <a:ext cx="11372850" cy="8216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83698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image" Target="../media/image1.jpeg"/><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image" Target="../media/image1.jpeg"/><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jpe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3.jpe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image" Target="../media/image3.jpeg"/><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image" Target="../media/image3.jpeg"/><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3.jpe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1.jpe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image" Target="../media/image3.jpeg"/><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image" Target="../media/image1.jpeg"/><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image" Target="../media/image1.jpeg"/><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ACB44A8A-181C-C0DE-FE4C-201E1D89BFD3}"/>
              </a:ext>
            </a:extLst>
          </p:cNvPr>
          <p:cNvSpPr>
            <a:spLocks noGrp="1" noChangeArrowheads="1"/>
          </p:cNvSpPr>
          <p:nvPr>
            <p:ph type="title"/>
          </p:nvPr>
        </p:nvSpPr>
        <p:spPr bwMode="auto">
          <a:xfrm>
            <a:off x="444500" y="1917700"/>
            <a:ext cx="15367000" cy="303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Gill Sans Light" charset="0"/>
              </a:rPr>
              <a:t>Click to edit Master title style</a:t>
            </a:r>
          </a:p>
        </p:txBody>
      </p:sp>
      <p:sp>
        <p:nvSpPr>
          <p:cNvPr id="1027" name="Rectangle 2">
            <a:extLst>
              <a:ext uri="{FF2B5EF4-FFF2-40B4-BE49-F238E27FC236}">
                <a16:creationId xmlns:a16="http://schemas.microsoft.com/office/drawing/2014/main" id="{8353B9DB-CD8E-4CD7-5411-B97DA15591B1}"/>
              </a:ext>
            </a:extLst>
          </p:cNvPr>
          <p:cNvSpPr>
            <a:spLocks noGrp="1" noChangeArrowheads="1"/>
          </p:cNvSpPr>
          <p:nvPr>
            <p:ph type="body" idx="1"/>
          </p:nvPr>
        </p:nvSpPr>
        <p:spPr bwMode="auto">
          <a:xfrm>
            <a:off x="444500" y="4940300"/>
            <a:ext cx="153670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pic>
        <p:nvPicPr>
          <p:cNvPr id="1028" name="Picture 1">
            <a:extLst>
              <a:ext uri="{FF2B5EF4-FFF2-40B4-BE49-F238E27FC236}">
                <a16:creationId xmlns:a16="http://schemas.microsoft.com/office/drawing/2014/main" id="{EFB555B6-8CDE-1D6D-A83C-D60C663FB1D5}"/>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3884275" y="0"/>
            <a:ext cx="23272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algn="ctr" rtl="0" eaLnBrk="0" fontAlgn="base" hangingPunct="0">
        <a:spcBef>
          <a:spcPct val="0"/>
        </a:spcBef>
        <a:spcAft>
          <a:spcPct val="0"/>
        </a:spcAft>
        <a:defRPr sz="3400" kern="1200">
          <a:solidFill>
            <a:schemeClr val="tx1"/>
          </a:solidFill>
          <a:latin typeface="+mn-lt"/>
          <a:ea typeface="+mn-ea"/>
          <a:cs typeface="+mn-cs"/>
          <a:sym typeface="Gill Sans Light" charset="0"/>
        </a:defRPr>
      </a:lvl1pPr>
      <a:lvl2pPr algn="ctr" rtl="0" eaLnBrk="0" fontAlgn="base" hangingPunct="0">
        <a:spcBef>
          <a:spcPct val="0"/>
        </a:spcBef>
        <a:spcAft>
          <a:spcPct val="0"/>
        </a:spcAft>
        <a:defRPr sz="3400" kern="1200">
          <a:solidFill>
            <a:schemeClr val="tx1"/>
          </a:solidFill>
          <a:latin typeface="+mn-lt"/>
          <a:ea typeface="+mn-ea"/>
          <a:cs typeface="+mn-cs"/>
          <a:sym typeface="Gill Sans Light" charset="0"/>
        </a:defRPr>
      </a:lvl2pPr>
      <a:lvl3pPr algn="ctr" rtl="0" eaLnBrk="0" fontAlgn="base" hangingPunct="0">
        <a:spcBef>
          <a:spcPct val="0"/>
        </a:spcBef>
        <a:spcAft>
          <a:spcPct val="0"/>
        </a:spcAft>
        <a:defRPr sz="3400" kern="1200">
          <a:solidFill>
            <a:schemeClr val="tx1"/>
          </a:solidFill>
          <a:latin typeface="+mn-lt"/>
          <a:ea typeface="+mn-ea"/>
          <a:cs typeface="+mn-cs"/>
          <a:sym typeface="Gill Sans Light" charset="0"/>
        </a:defRPr>
      </a:lvl3pPr>
      <a:lvl4pPr algn="ctr" rtl="0" eaLnBrk="0" fontAlgn="base" hangingPunct="0">
        <a:spcBef>
          <a:spcPct val="0"/>
        </a:spcBef>
        <a:spcAft>
          <a:spcPct val="0"/>
        </a:spcAft>
        <a:defRPr sz="3400" kern="1200">
          <a:solidFill>
            <a:schemeClr val="tx1"/>
          </a:solidFill>
          <a:latin typeface="+mn-lt"/>
          <a:ea typeface="+mn-ea"/>
          <a:cs typeface="+mn-cs"/>
          <a:sym typeface="Gill Sans Light" charset="0"/>
        </a:defRPr>
      </a:lvl4pPr>
      <a:lvl5pPr algn="ctr" rtl="0" eaLnBrk="0" fontAlgn="base" hangingPunct="0">
        <a:spcBef>
          <a:spcPct val="0"/>
        </a:spcBef>
        <a:spcAft>
          <a:spcPct val="0"/>
        </a:spcAft>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42" name="Rectangle 1">
            <a:extLst>
              <a:ext uri="{FF2B5EF4-FFF2-40B4-BE49-F238E27FC236}">
                <a16:creationId xmlns:a16="http://schemas.microsoft.com/office/drawing/2014/main" id="{688E3499-04AD-7DCE-7DC3-A8B23B318D57}"/>
              </a:ext>
            </a:extLst>
          </p:cNvPr>
          <p:cNvSpPr>
            <a:spLocks noGrp="1" noChangeArrowheads="1"/>
          </p:cNvSpPr>
          <p:nvPr>
            <p:ph type="title"/>
          </p:nvPr>
        </p:nvSpPr>
        <p:spPr bwMode="auto">
          <a:xfrm>
            <a:off x="444500" y="241300"/>
            <a:ext cx="153670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10243" name="Rectangle 2">
            <a:extLst>
              <a:ext uri="{FF2B5EF4-FFF2-40B4-BE49-F238E27FC236}">
                <a16:creationId xmlns:a16="http://schemas.microsoft.com/office/drawing/2014/main" id="{91A2E19A-4C17-722D-4CB2-1E8E83A1097B}"/>
              </a:ext>
            </a:extLst>
          </p:cNvPr>
          <p:cNvSpPr>
            <a:spLocks noGrp="1" noChangeArrowheads="1"/>
          </p:cNvSpPr>
          <p:nvPr>
            <p:ph type="body" idx="1"/>
          </p:nvPr>
        </p:nvSpPr>
        <p:spPr bwMode="auto">
          <a:xfrm>
            <a:off x="444500" y="2984500"/>
            <a:ext cx="7366000" cy="547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marL="304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1pPr>
      <a:lvl2pPr marL="635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2pPr>
      <a:lvl3pPr marL="1016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3pPr>
      <a:lvl4pPr marL="1397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4pPr>
      <a:lvl5pPr marL="1778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1266" name="Rectangle 1">
            <a:extLst>
              <a:ext uri="{FF2B5EF4-FFF2-40B4-BE49-F238E27FC236}">
                <a16:creationId xmlns:a16="http://schemas.microsoft.com/office/drawing/2014/main" id="{83B1E79A-528A-0694-9F34-5D19E06DF2B7}"/>
              </a:ext>
            </a:extLst>
          </p:cNvPr>
          <p:cNvSpPr>
            <a:spLocks noGrp="1" noChangeArrowheads="1"/>
          </p:cNvSpPr>
          <p:nvPr>
            <p:ph type="title"/>
          </p:nvPr>
        </p:nvSpPr>
        <p:spPr bwMode="auto">
          <a:xfrm>
            <a:off x="444500" y="1295400"/>
            <a:ext cx="7366000" cy="328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Gill Sans Light" charset="0"/>
              </a:rPr>
              <a:t>Click to edit Master title style</a:t>
            </a:r>
          </a:p>
        </p:txBody>
      </p:sp>
      <p:sp>
        <p:nvSpPr>
          <p:cNvPr id="11267" name="Rectangle 2">
            <a:extLst>
              <a:ext uri="{FF2B5EF4-FFF2-40B4-BE49-F238E27FC236}">
                <a16:creationId xmlns:a16="http://schemas.microsoft.com/office/drawing/2014/main" id="{9D51C0C1-C950-DF9A-16D2-D087A25D980F}"/>
              </a:ext>
            </a:extLst>
          </p:cNvPr>
          <p:cNvSpPr>
            <a:spLocks noGrp="1" noChangeArrowheads="1"/>
          </p:cNvSpPr>
          <p:nvPr>
            <p:ph type="body" idx="1"/>
          </p:nvPr>
        </p:nvSpPr>
        <p:spPr bwMode="auto">
          <a:xfrm>
            <a:off x="444500" y="4572000"/>
            <a:ext cx="73660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Lst>
  <p:transition/>
  <p:txStyles>
    <p:titleStyle>
      <a:lvl1pPr algn="ctr" rtl="0" eaLnBrk="0" fontAlgn="base" hangingPunct="0">
        <a:spcBef>
          <a:spcPct val="0"/>
        </a:spcBef>
        <a:spcAft>
          <a:spcPct val="0"/>
        </a:spcAft>
        <a:defRPr sz="6600" kern="1200">
          <a:solidFill>
            <a:srgbClr val="404140"/>
          </a:solidFill>
          <a:latin typeface="+mj-lt"/>
          <a:ea typeface="+mj-ea"/>
          <a:cs typeface="+mj-cs"/>
          <a:sym typeface="Gill Sans Light" charset="0"/>
        </a:defRPr>
      </a:lvl1pPr>
      <a:lvl2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9pPr>
    </p:titleStyle>
    <p:bodyStyle>
      <a:lvl1pPr algn="ctr" rtl="0" eaLnBrk="0" fontAlgn="base" hangingPunct="0">
        <a:spcBef>
          <a:spcPct val="0"/>
        </a:spcBef>
        <a:spcAft>
          <a:spcPct val="0"/>
        </a:spcAft>
        <a:defRPr sz="3400" kern="1200">
          <a:solidFill>
            <a:srgbClr val="404140"/>
          </a:solidFill>
          <a:latin typeface="+mn-lt"/>
          <a:ea typeface="+mn-ea"/>
          <a:cs typeface="+mn-cs"/>
          <a:sym typeface="Gill Sans Light" charset="0"/>
        </a:defRPr>
      </a:lvl1pPr>
      <a:lvl2pPr algn="ctr" rtl="0" eaLnBrk="0" fontAlgn="base" hangingPunct="0">
        <a:spcBef>
          <a:spcPct val="0"/>
        </a:spcBef>
        <a:spcAft>
          <a:spcPct val="0"/>
        </a:spcAft>
        <a:defRPr sz="3400" kern="1200">
          <a:solidFill>
            <a:srgbClr val="404140"/>
          </a:solidFill>
          <a:latin typeface="+mn-lt"/>
          <a:ea typeface="+mn-ea"/>
          <a:cs typeface="+mn-cs"/>
          <a:sym typeface="Gill Sans Light" charset="0"/>
        </a:defRPr>
      </a:lvl2pPr>
      <a:lvl3pPr algn="ctr" rtl="0" eaLnBrk="0" fontAlgn="base" hangingPunct="0">
        <a:spcBef>
          <a:spcPct val="0"/>
        </a:spcBef>
        <a:spcAft>
          <a:spcPct val="0"/>
        </a:spcAft>
        <a:defRPr sz="3400" kern="1200">
          <a:solidFill>
            <a:srgbClr val="404140"/>
          </a:solidFill>
          <a:latin typeface="+mn-lt"/>
          <a:ea typeface="+mn-ea"/>
          <a:cs typeface="+mn-cs"/>
          <a:sym typeface="Gill Sans Light" charset="0"/>
        </a:defRPr>
      </a:lvl3pPr>
      <a:lvl4pPr algn="ctr" rtl="0" eaLnBrk="0" fontAlgn="base" hangingPunct="0">
        <a:spcBef>
          <a:spcPct val="0"/>
        </a:spcBef>
        <a:spcAft>
          <a:spcPct val="0"/>
        </a:spcAft>
        <a:defRPr sz="3400" kern="1200">
          <a:solidFill>
            <a:srgbClr val="404140"/>
          </a:solidFill>
          <a:latin typeface="+mn-lt"/>
          <a:ea typeface="+mn-ea"/>
          <a:cs typeface="+mn-cs"/>
          <a:sym typeface="Gill Sans Light" charset="0"/>
        </a:defRPr>
      </a:lvl4pPr>
      <a:lvl5pPr algn="ctr" rtl="0" eaLnBrk="0" fontAlgn="base" hangingPunct="0">
        <a:spcBef>
          <a:spcPct val="0"/>
        </a:spcBef>
        <a:spcAft>
          <a:spcPct val="0"/>
        </a:spcAft>
        <a:defRPr sz="34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Rectangle 1">
            <a:extLst>
              <a:ext uri="{FF2B5EF4-FFF2-40B4-BE49-F238E27FC236}">
                <a16:creationId xmlns:a16="http://schemas.microsoft.com/office/drawing/2014/main" id="{7D70D0BF-8B4F-45F1-02AD-61C6D1261829}"/>
              </a:ext>
            </a:extLst>
          </p:cNvPr>
          <p:cNvSpPr>
            <a:spLocks noGrp="1" noChangeArrowheads="1"/>
          </p:cNvSpPr>
          <p:nvPr>
            <p:ph type="body" idx="1"/>
          </p:nvPr>
        </p:nvSpPr>
        <p:spPr bwMode="auto">
          <a:xfrm>
            <a:off x="444500" y="241300"/>
            <a:ext cx="15367000" cy="866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ransition/>
  <p:txStyles>
    <p:titleStyle>
      <a:lvl1pPr algn="ctr" rtl="0" eaLnBrk="0" fontAlgn="base" hangingPunct="0">
        <a:spcBef>
          <a:spcPct val="0"/>
        </a:spcBef>
        <a:spcAft>
          <a:spcPct val="0"/>
        </a:spcAft>
        <a:defRPr sz="6600" kern="1200">
          <a:solidFill>
            <a:srgbClr val="404140"/>
          </a:solidFill>
          <a:latin typeface="+mj-lt"/>
          <a:ea typeface="+mj-ea"/>
          <a:cs typeface="+mj-cs"/>
          <a:sym typeface="Gill Sans Light" charset="0"/>
        </a:defRPr>
      </a:lvl1pPr>
      <a:lvl2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9pPr>
    </p:titleStyle>
    <p:bodyStyle>
      <a:lvl1pPr marL="304800" indent="-304800" algn="l" rtl="0" eaLnBrk="0" fontAlgn="base" hangingPunct="0">
        <a:lnSpc>
          <a:spcPct val="120000"/>
        </a:lnSpc>
        <a:spcBef>
          <a:spcPts val="3600"/>
        </a:spcBef>
        <a:spcAft>
          <a:spcPct val="0"/>
        </a:spcAft>
        <a:buClr>
          <a:srgbClr val="414141"/>
        </a:buClr>
        <a:buSzPct val="81000"/>
        <a:buFont typeface="Gill Sans Light" charset="0"/>
        <a:buChar char="•"/>
        <a:defRPr sz="4200" kern="1200">
          <a:solidFill>
            <a:srgbClr val="404140"/>
          </a:solidFill>
          <a:latin typeface="+mn-lt"/>
          <a:ea typeface="+mn-ea"/>
          <a:cs typeface="+mn-cs"/>
          <a:sym typeface="Gill Sans Light" charset="0"/>
        </a:defRPr>
      </a:lvl1pPr>
      <a:lvl2pPr marL="635000" indent="-304800" algn="l" rtl="0" eaLnBrk="0" fontAlgn="base" hangingPunct="0">
        <a:lnSpc>
          <a:spcPct val="120000"/>
        </a:lnSpc>
        <a:spcBef>
          <a:spcPts val="3600"/>
        </a:spcBef>
        <a:spcAft>
          <a:spcPct val="0"/>
        </a:spcAft>
        <a:buClr>
          <a:srgbClr val="414141"/>
        </a:buClr>
        <a:buSzPct val="81000"/>
        <a:buFont typeface="Gill Sans Light" charset="0"/>
        <a:buChar char="•"/>
        <a:defRPr sz="4200" kern="1200">
          <a:solidFill>
            <a:srgbClr val="404140"/>
          </a:solidFill>
          <a:latin typeface="+mn-lt"/>
          <a:ea typeface="+mn-ea"/>
          <a:cs typeface="+mn-cs"/>
          <a:sym typeface="Gill Sans Light" charset="0"/>
        </a:defRPr>
      </a:lvl2pPr>
      <a:lvl3pPr marL="1016000" indent="-304800" algn="l" rtl="0" eaLnBrk="0" fontAlgn="base" hangingPunct="0">
        <a:lnSpc>
          <a:spcPct val="120000"/>
        </a:lnSpc>
        <a:spcBef>
          <a:spcPts val="3600"/>
        </a:spcBef>
        <a:spcAft>
          <a:spcPct val="0"/>
        </a:spcAft>
        <a:buClr>
          <a:srgbClr val="414141"/>
        </a:buClr>
        <a:buSzPct val="81000"/>
        <a:buFont typeface="Gill Sans Light" charset="0"/>
        <a:buChar char="•"/>
        <a:defRPr sz="4200" kern="1200">
          <a:solidFill>
            <a:srgbClr val="404140"/>
          </a:solidFill>
          <a:latin typeface="+mn-lt"/>
          <a:ea typeface="+mn-ea"/>
          <a:cs typeface="+mn-cs"/>
          <a:sym typeface="Gill Sans Light" charset="0"/>
        </a:defRPr>
      </a:lvl3pPr>
      <a:lvl4pPr marL="1397000" indent="-304800" algn="l" rtl="0" eaLnBrk="0" fontAlgn="base" hangingPunct="0">
        <a:lnSpc>
          <a:spcPct val="120000"/>
        </a:lnSpc>
        <a:spcBef>
          <a:spcPts val="3600"/>
        </a:spcBef>
        <a:spcAft>
          <a:spcPct val="0"/>
        </a:spcAft>
        <a:buClr>
          <a:srgbClr val="414141"/>
        </a:buClr>
        <a:buSzPct val="81000"/>
        <a:buFont typeface="Gill Sans Light" charset="0"/>
        <a:buChar char="•"/>
        <a:defRPr sz="4200" kern="1200">
          <a:solidFill>
            <a:srgbClr val="404140"/>
          </a:solidFill>
          <a:latin typeface="+mn-lt"/>
          <a:ea typeface="+mn-ea"/>
          <a:cs typeface="+mn-cs"/>
          <a:sym typeface="Gill Sans Light" charset="0"/>
        </a:defRPr>
      </a:lvl4pPr>
      <a:lvl5pPr marL="1778000" indent="-304800" algn="l" rtl="0" eaLnBrk="0" fontAlgn="base" hangingPunct="0">
        <a:lnSpc>
          <a:spcPct val="120000"/>
        </a:lnSpc>
        <a:spcBef>
          <a:spcPts val="3600"/>
        </a:spcBef>
        <a:spcAft>
          <a:spcPct val="0"/>
        </a:spcAft>
        <a:buClr>
          <a:srgbClr val="414141"/>
        </a:buClr>
        <a:buSzPct val="81000"/>
        <a:buFont typeface="Gill Sans Light" charset="0"/>
        <a:buChar char="•"/>
        <a:defRPr sz="42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3314" name="Rectangle 1">
            <a:extLst>
              <a:ext uri="{FF2B5EF4-FFF2-40B4-BE49-F238E27FC236}">
                <a16:creationId xmlns:a16="http://schemas.microsoft.com/office/drawing/2014/main" id="{F1AB73D7-0C45-6A6F-521D-37D923F5CF69}"/>
              </a:ext>
            </a:extLst>
          </p:cNvPr>
          <p:cNvSpPr>
            <a:spLocks noGrp="1" noChangeArrowheads="1"/>
          </p:cNvSpPr>
          <p:nvPr>
            <p:ph type="title"/>
          </p:nvPr>
        </p:nvSpPr>
        <p:spPr bwMode="auto">
          <a:xfrm>
            <a:off x="444500" y="241300"/>
            <a:ext cx="153670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13315" name="Rectangle 2">
            <a:extLst>
              <a:ext uri="{FF2B5EF4-FFF2-40B4-BE49-F238E27FC236}">
                <a16:creationId xmlns:a16="http://schemas.microsoft.com/office/drawing/2014/main" id="{F364196C-FCC2-6BDE-7E7A-220AAB54735C}"/>
              </a:ext>
            </a:extLst>
          </p:cNvPr>
          <p:cNvSpPr>
            <a:spLocks noGrp="1" noChangeArrowheads="1"/>
          </p:cNvSpPr>
          <p:nvPr>
            <p:ph type="body" idx="1"/>
          </p:nvPr>
        </p:nvSpPr>
        <p:spPr bwMode="auto">
          <a:xfrm>
            <a:off x="444500" y="2984500"/>
            <a:ext cx="15367000" cy="547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marL="304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1pPr>
      <a:lvl2pPr marL="635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2pPr>
      <a:lvl3pPr marL="1016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3pPr>
      <a:lvl4pPr marL="1397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4pPr>
      <a:lvl5pPr marL="1778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marL="304800" indent="-304800" algn="l" rtl="0" eaLnBrk="0" fontAlgn="base" hangingPunct="0">
        <a:lnSpc>
          <a:spcPct val="120000"/>
        </a:lnSpc>
        <a:spcBef>
          <a:spcPts val="3600"/>
        </a:spcBef>
        <a:spcAft>
          <a:spcPct val="0"/>
        </a:spcAft>
        <a:buClr>
          <a:srgbClr val="414141"/>
        </a:buClr>
        <a:buSzPct val="81000"/>
        <a:buFont typeface="Gill Sans Light" charset="0"/>
        <a:buChar char="•"/>
        <a:defRPr sz="4200" kern="1200">
          <a:solidFill>
            <a:schemeClr val="tx1"/>
          </a:solidFill>
          <a:latin typeface="+mn-lt"/>
          <a:ea typeface="+mn-ea"/>
          <a:cs typeface="+mn-cs"/>
          <a:sym typeface="Gill Sans Light" charset="0"/>
        </a:defRPr>
      </a:lvl1pPr>
      <a:lvl2pPr marL="685800" indent="-304800" algn="l" rtl="0" eaLnBrk="0" fontAlgn="base" hangingPunct="0">
        <a:lnSpc>
          <a:spcPct val="120000"/>
        </a:lnSpc>
        <a:spcBef>
          <a:spcPts val="3600"/>
        </a:spcBef>
        <a:spcAft>
          <a:spcPct val="0"/>
        </a:spcAft>
        <a:buClr>
          <a:srgbClr val="414141"/>
        </a:buClr>
        <a:buSzPct val="81000"/>
        <a:buFont typeface="Gill Sans Light" charset="0"/>
        <a:buChar char="•"/>
        <a:defRPr sz="4200" kern="1200">
          <a:solidFill>
            <a:schemeClr val="tx1"/>
          </a:solidFill>
          <a:latin typeface="+mn-lt"/>
          <a:ea typeface="+mn-ea"/>
          <a:cs typeface="+mn-cs"/>
          <a:sym typeface="Gill Sans Light" charset="0"/>
        </a:defRPr>
      </a:lvl2pPr>
      <a:lvl3pPr marL="1066800" indent="-304800" algn="l" rtl="0" eaLnBrk="0" fontAlgn="base" hangingPunct="0">
        <a:lnSpc>
          <a:spcPct val="120000"/>
        </a:lnSpc>
        <a:spcBef>
          <a:spcPts val="3600"/>
        </a:spcBef>
        <a:spcAft>
          <a:spcPct val="0"/>
        </a:spcAft>
        <a:buClr>
          <a:srgbClr val="414141"/>
        </a:buClr>
        <a:buSzPct val="81000"/>
        <a:buFont typeface="Gill Sans Light" charset="0"/>
        <a:buChar char="•"/>
        <a:defRPr sz="4200" kern="1200">
          <a:solidFill>
            <a:schemeClr val="tx1"/>
          </a:solidFill>
          <a:latin typeface="+mn-lt"/>
          <a:ea typeface="+mn-ea"/>
          <a:cs typeface="+mn-cs"/>
          <a:sym typeface="Gill Sans Light" charset="0"/>
        </a:defRPr>
      </a:lvl3pPr>
      <a:lvl4pPr marL="1447800" indent="-304800" algn="l" rtl="0" eaLnBrk="0" fontAlgn="base" hangingPunct="0">
        <a:lnSpc>
          <a:spcPct val="120000"/>
        </a:lnSpc>
        <a:spcBef>
          <a:spcPts val="3600"/>
        </a:spcBef>
        <a:spcAft>
          <a:spcPct val="0"/>
        </a:spcAft>
        <a:buClr>
          <a:srgbClr val="414141"/>
        </a:buClr>
        <a:buSzPct val="81000"/>
        <a:buFont typeface="Gill Sans Light" charset="0"/>
        <a:buChar char="•"/>
        <a:defRPr sz="4200" kern="1200">
          <a:solidFill>
            <a:schemeClr val="tx1"/>
          </a:solidFill>
          <a:latin typeface="+mn-lt"/>
          <a:ea typeface="+mn-ea"/>
          <a:cs typeface="+mn-cs"/>
          <a:sym typeface="Gill Sans Light" charset="0"/>
        </a:defRPr>
      </a:lvl4pPr>
      <a:lvl5pPr marL="1828800" indent="-304800" algn="l" rtl="0" eaLnBrk="0" fontAlgn="base" hangingPunct="0">
        <a:lnSpc>
          <a:spcPct val="120000"/>
        </a:lnSpc>
        <a:spcBef>
          <a:spcPts val="3600"/>
        </a:spcBef>
        <a:spcAft>
          <a:spcPct val="0"/>
        </a:spcAft>
        <a:buClr>
          <a:srgbClr val="414141"/>
        </a:buClr>
        <a:buSzPct val="81000"/>
        <a:buFont typeface="Gill Sans Light" charset="0"/>
        <a:buChar char="•"/>
        <a:defRPr sz="42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4338" name="Rectangle 1">
            <a:extLst>
              <a:ext uri="{FF2B5EF4-FFF2-40B4-BE49-F238E27FC236}">
                <a16:creationId xmlns:a16="http://schemas.microsoft.com/office/drawing/2014/main" id="{C9D9DB37-A4F1-E27A-236B-BDDCA4BEF738}"/>
              </a:ext>
            </a:extLst>
          </p:cNvPr>
          <p:cNvSpPr>
            <a:spLocks noGrp="1" noChangeArrowheads="1"/>
          </p:cNvSpPr>
          <p:nvPr>
            <p:ph type="title"/>
          </p:nvPr>
        </p:nvSpPr>
        <p:spPr bwMode="auto">
          <a:xfrm>
            <a:off x="444500" y="1295400"/>
            <a:ext cx="7366000" cy="328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Gill Sans Light" charset="0"/>
              </a:rPr>
              <a:t>Click to edit Master title style</a:t>
            </a:r>
          </a:p>
        </p:txBody>
      </p:sp>
      <p:sp>
        <p:nvSpPr>
          <p:cNvPr id="14339" name="Rectangle 2">
            <a:extLst>
              <a:ext uri="{FF2B5EF4-FFF2-40B4-BE49-F238E27FC236}">
                <a16:creationId xmlns:a16="http://schemas.microsoft.com/office/drawing/2014/main" id="{55B3820A-3D2E-43F8-770B-41D7E4F3FAFE}"/>
              </a:ext>
            </a:extLst>
          </p:cNvPr>
          <p:cNvSpPr>
            <a:spLocks noGrp="1" noChangeArrowheads="1"/>
          </p:cNvSpPr>
          <p:nvPr>
            <p:ph type="body" idx="1"/>
          </p:nvPr>
        </p:nvSpPr>
        <p:spPr bwMode="auto">
          <a:xfrm>
            <a:off x="444500" y="4572000"/>
            <a:ext cx="73660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algn="ctr" rtl="0" eaLnBrk="0" fontAlgn="base" hangingPunct="0">
        <a:spcBef>
          <a:spcPct val="0"/>
        </a:spcBef>
        <a:spcAft>
          <a:spcPct val="0"/>
        </a:spcAft>
        <a:defRPr sz="3400" kern="1200">
          <a:solidFill>
            <a:schemeClr val="tx1"/>
          </a:solidFill>
          <a:latin typeface="+mn-lt"/>
          <a:ea typeface="+mn-ea"/>
          <a:cs typeface="+mn-cs"/>
          <a:sym typeface="Gill Sans Light" charset="0"/>
        </a:defRPr>
      </a:lvl1pPr>
      <a:lvl2pPr algn="ctr" rtl="0" eaLnBrk="0" fontAlgn="base" hangingPunct="0">
        <a:spcBef>
          <a:spcPct val="0"/>
        </a:spcBef>
        <a:spcAft>
          <a:spcPct val="0"/>
        </a:spcAft>
        <a:defRPr sz="3400" kern="1200">
          <a:solidFill>
            <a:schemeClr val="tx1"/>
          </a:solidFill>
          <a:latin typeface="+mn-lt"/>
          <a:ea typeface="+mn-ea"/>
          <a:cs typeface="+mn-cs"/>
          <a:sym typeface="Gill Sans Light" charset="0"/>
        </a:defRPr>
      </a:lvl2pPr>
      <a:lvl3pPr algn="ctr" rtl="0" eaLnBrk="0" fontAlgn="base" hangingPunct="0">
        <a:spcBef>
          <a:spcPct val="0"/>
        </a:spcBef>
        <a:spcAft>
          <a:spcPct val="0"/>
        </a:spcAft>
        <a:defRPr sz="3400" kern="1200">
          <a:solidFill>
            <a:schemeClr val="tx1"/>
          </a:solidFill>
          <a:latin typeface="+mn-lt"/>
          <a:ea typeface="+mn-ea"/>
          <a:cs typeface="+mn-cs"/>
          <a:sym typeface="Gill Sans Light" charset="0"/>
        </a:defRPr>
      </a:lvl3pPr>
      <a:lvl4pPr algn="ctr" rtl="0" eaLnBrk="0" fontAlgn="base" hangingPunct="0">
        <a:spcBef>
          <a:spcPct val="0"/>
        </a:spcBef>
        <a:spcAft>
          <a:spcPct val="0"/>
        </a:spcAft>
        <a:defRPr sz="3400" kern="1200">
          <a:solidFill>
            <a:schemeClr val="tx1"/>
          </a:solidFill>
          <a:latin typeface="+mn-lt"/>
          <a:ea typeface="+mn-ea"/>
          <a:cs typeface="+mn-cs"/>
          <a:sym typeface="Gill Sans Light" charset="0"/>
        </a:defRPr>
      </a:lvl4pPr>
      <a:lvl5pPr algn="ctr" rtl="0" eaLnBrk="0" fontAlgn="base" hangingPunct="0">
        <a:spcBef>
          <a:spcPct val="0"/>
        </a:spcBef>
        <a:spcAft>
          <a:spcPct val="0"/>
        </a:spcAft>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5362" name="Rectangle 1">
            <a:extLst>
              <a:ext uri="{FF2B5EF4-FFF2-40B4-BE49-F238E27FC236}">
                <a16:creationId xmlns:a16="http://schemas.microsoft.com/office/drawing/2014/main" id="{98615E48-42E0-2F3E-27BA-9E045D5FEED1}"/>
              </a:ext>
            </a:extLst>
          </p:cNvPr>
          <p:cNvSpPr>
            <a:spLocks noGrp="1" noChangeArrowheads="1"/>
          </p:cNvSpPr>
          <p:nvPr>
            <p:ph type="title"/>
          </p:nvPr>
        </p:nvSpPr>
        <p:spPr bwMode="auto">
          <a:xfrm>
            <a:off x="444500" y="241300"/>
            <a:ext cx="153670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831" r:id="rId1"/>
    <p:sldLayoutId id="2147483832" r:id="rId2"/>
    <p:sldLayoutId id="2147483833" r:id="rId3"/>
    <p:sldLayoutId id="2147483834" r:id="rId4"/>
    <p:sldLayoutId id="2147483835" r:id="rId5"/>
    <p:sldLayoutId id="2147483836" r:id="rId6"/>
    <p:sldLayoutId id="2147483837" r:id="rId7"/>
    <p:sldLayoutId id="2147483838" r:id="rId8"/>
    <p:sldLayoutId id="2147483839" r:id="rId9"/>
    <p:sldLayoutId id="2147483840" r:id="rId10"/>
    <p:sldLayoutId id="2147483841"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marL="304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1pPr>
      <a:lvl2pPr marL="685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2pPr>
      <a:lvl3pPr marL="1066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3pPr>
      <a:lvl4pPr marL="1447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4pPr>
      <a:lvl5pPr marL="1828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50" name="Rectangle 1">
            <a:extLst>
              <a:ext uri="{FF2B5EF4-FFF2-40B4-BE49-F238E27FC236}">
                <a16:creationId xmlns:a16="http://schemas.microsoft.com/office/drawing/2014/main" id="{B15FB2FD-E7DD-B83A-FD3E-EB243D5D8258}"/>
              </a:ext>
            </a:extLst>
          </p:cNvPr>
          <p:cNvSpPr>
            <a:spLocks noGrp="1" noChangeArrowheads="1"/>
          </p:cNvSpPr>
          <p:nvPr>
            <p:ph type="title"/>
          </p:nvPr>
        </p:nvSpPr>
        <p:spPr bwMode="auto">
          <a:xfrm>
            <a:off x="444500" y="241300"/>
            <a:ext cx="153670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pic>
        <p:nvPicPr>
          <p:cNvPr id="2051" name="Picture 3">
            <a:extLst>
              <a:ext uri="{FF2B5EF4-FFF2-40B4-BE49-F238E27FC236}">
                <a16:creationId xmlns:a16="http://schemas.microsoft.com/office/drawing/2014/main" id="{829E61A1-6085-0FBD-DAAD-733791337FBC}"/>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3884275" y="0"/>
            <a:ext cx="232727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marL="304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1pPr>
      <a:lvl2pPr marL="685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2pPr>
      <a:lvl3pPr marL="1066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3pPr>
      <a:lvl4pPr marL="1447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4pPr>
      <a:lvl5pPr marL="1828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E5C9A3EE-A76A-6502-14F6-E9850EEDFA8C}"/>
              </a:ext>
            </a:extLst>
          </p:cNvPr>
          <p:cNvSpPr>
            <a:spLocks noGrp="1" noChangeArrowheads="1"/>
          </p:cNvSpPr>
          <p:nvPr>
            <p:ph type="title"/>
          </p:nvPr>
        </p:nvSpPr>
        <p:spPr bwMode="auto">
          <a:xfrm>
            <a:off x="444500" y="3022600"/>
            <a:ext cx="15367000" cy="309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algn="ctr" rtl="0" eaLnBrk="0" fontAlgn="base" hangingPunct="0">
        <a:spcBef>
          <a:spcPct val="0"/>
        </a:spcBef>
        <a:spcAft>
          <a:spcPct val="0"/>
        </a:spcAft>
        <a:defRPr sz="3400" kern="1200">
          <a:solidFill>
            <a:schemeClr val="tx1"/>
          </a:solidFill>
          <a:latin typeface="+mn-lt"/>
          <a:ea typeface="+mn-ea"/>
          <a:cs typeface="+mn-cs"/>
          <a:sym typeface="Gill Sans Light" charset="0"/>
        </a:defRPr>
      </a:lvl1pPr>
      <a:lvl2pPr algn="ctr" rtl="0" eaLnBrk="0" fontAlgn="base" hangingPunct="0">
        <a:spcBef>
          <a:spcPct val="0"/>
        </a:spcBef>
        <a:spcAft>
          <a:spcPct val="0"/>
        </a:spcAft>
        <a:defRPr sz="3400" kern="1200">
          <a:solidFill>
            <a:schemeClr val="tx1"/>
          </a:solidFill>
          <a:latin typeface="+mn-lt"/>
          <a:ea typeface="+mn-ea"/>
          <a:cs typeface="+mn-cs"/>
          <a:sym typeface="Gill Sans Light" charset="0"/>
        </a:defRPr>
      </a:lvl2pPr>
      <a:lvl3pPr algn="ctr" rtl="0" eaLnBrk="0" fontAlgn="base" hangingPunct="0">
        <a:spcBef>
          <a:spcPct val="0"/>
        </a:spcBef>
        <a:spcAft>
          <a:spcPct val="0"/>
        </a:spcAft>
        <a:defRPr sz="3400" kern="1200">
          <a:solidFill>
            <a:schemeClr val="tx1"/>
          </a:solidFill>
          <a:latin typeface="+mn-lt"/>
          <a:ea typeface="+mn-ea"/>
          <a:cs typeface="+mn-cs"/>
          <a:sym typeface="Gill Sans Light" charset="0"/>
        </a:defRPr>
      </a:lvl3pPr>
      <a:lvl4pPr algn="ctr" rtl="0" eaLnBrk="0" fontAlgn="base" hangingPunct="0">
        <a:spcBef>
          <a:spcPct val="0"/>
        </a:spcBef>
        <a:spcAft>
          <a:spcPct val="0"/>
        </a:spcAft>
        <a:defRPr sz="3400" kern="1200">
          <a:solidFill>
            <a:schemeClr val="tx1"/>
          </a:solidFill>
          <a:latin typeface="+mn-lt"/>
          <a:ea typeface="+mn-ea"/>
          <a:cs typeface="+mn-cs"/>
          <a:sym typeface="Gill Sans Light" charset="0"/>
        </a:defRPr>
      </a:lvl4pPr>
      <a:lvl5pPr algn="ctr" rtl="0" eaLnBrk="0" fontAlgn="base" hangingPunct="0">
        <a:spcBef>
          <a:spcPct val="0"/>
        </a:spcBef>
        <a:spcAft>
          <a:spcPct val="0"/>
        </a:spcAft>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4490A822-95A5-7324-AD54-A43B375EE313}"/>
              </a:ext>
            </a:extLst>
          </p:cNvPr>
          <p:cNvSpPr>
            <a:spLocks noGrp="1" noChangeArrowheads="1"/>
          </p:cNvSpPr>
          <p:nvPr>
            <p:ph type="title"/>
          </p:nvPr>
        </p:nvSpPr>
        <p:spPr bwMode="auto">
          <a:xfrm>
            <a:off x="444500" y="6959600"/>
            <a:ext cx="153670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algn="ctr" rtl="0" eaLnBrk="0" fontAlgn="base" hangingPunct="0">
        <a:spcBef>
          <a:spcPct val="0"/>
        </a:spcBef>
        <a:spcAft>
          <a:spcPct val="0"/>
        </a:spcAft>
        <a:defRPr sz="3400" kern="1200">
          <a:solidFill>
            <a:schemeClr val="tx1"/>
          </a:solidFill>
          <a:latin typeface="+mn-lt"/>
          <a:ea typeface="+mn-ea"/>
          <a:cs typeface="+mn-cs"/>
          <a:sym typeface="Gill Sans Light" charset="0"/>
        </a:defRPr>
      </a:lvl1pPr>
      <a:lvl2pPr algn="ctr" rtl="0" eaLnBrk="0" fontAlgn="base" hangingPunct="0">
        <a:spcBef>
          <a:spcPct val="0"/>
        </a:spcBef>
        <a:spcAft>
          <a:spcPct val="0"/>
        </a:spcAft>
        <a:defRPr sz="3400" kern="1200">
          <a:solidFill>
            <a:schemeClr val="tx1"/>
          </a:solidFill>
          <a:latin typeface="+mn-lt"/>
          <a:ea typeface="+mn-ea"/>
          <a:cs typeface="+mn-cs"/>
          <a:sym typeface="Gill Sans Light" charset="0"/>
        </a:defRPr>
      </a:lvl2pPr>
      <a:lvl3pPr algn="ctr" rtl="0" eaLnBrk="0" fontAlgn="base" hangingPunct="0">
        <a:spcBef>
          <a:spcPct val="0"/>
        </a:spcBef>
        <a:spcAft>
          <a:spcPct val="0"/>
        </a:spcAft>
        <a:defRPr sz="3400" kern="1200">
          <a:solidFill>
            <a:schemeClr val="tx1"/>
          </a:solidFill>
          <a:latin typeface="+mn-lt"/>
          <a:ea typeface="+mn-ea"/>
          <a:cs typeface="+mn-cs"/>
          <a:sym typeface="Gill Sans Light" charset="0"/>
        </a:defRPr>
      </a:lvl3pPr>
      <a:lvl4pPr algn="ctr" rtl="0" eaLnBrk="0" fontAlgn="base" hangingPunct="0">
        <a:spcBef>
          <a:spcPct val="0"/>
        </a:spcBef>
        <a:spcAft>
          <a:spcPct val="0"/>
        </a:spcAft>
        <a:defRPr sz="3400" kern="1200">
          <a:solidFill>
            <a:schemeClr val="tx1"/>
          </a:solidFill>
          <a:latin typeface="+mn-lt"/>
          <a:ea typeface="+mn-ea"/>
          <a:cs typeface="+mn-cs"/>
          <a:sym typeface="Gill Sans Light" charset="0"/>
        </a:defRPr>
      </a:lvl4pPr>
      <a:lvl5pPr algn="ctr" rtl="0" eaLnBrk="0" fontAlgn="base" hangingPunct="0">
        <a:spcBef>
          <a:spcPct val="0"/>
        </a:spcBef>
        <a:spcAft>
          <a:spcPct val="0"/>
        </a:spcAft>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5122" name="Rectangle 1">
            <a:extLst>
              <a:ext uri="{FF2B5EF4-FFF2-40B4-BE49-F238E27FC236}">
                <a16:creationId xmlns:a16="http://schemas.microsoft.com/office/drawing/2014/main" id="{66E09C4A-0700-CA6D-17D7-8ACFB1C351B9}"/>
              </a:ext>
            </a:extLst>
          </p:cNvPr>
          <p:cNvSpPr>
            <a:spLocks noGrp="1" noChangeArrowheads="1"/>
          </p:cNvSpPr>
          <p:nvPr>
            <p:ph type="title"/>
          </p:nvPr>
        </p:nvSpPr>
        <p:spPr bwMode="auto">
          <a:xfrm>
            <a:off x="444500" y="6959600"/>
            <a:ext cx="15367000" cy="1206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algn="ctr" rtl="0" eaLnBrk="0" fontAlgn="base" hangingPunct="0">
        <a:spcBef>
          <a:spcPct val="0"/>
        </a:spcBef>
        <a:spcAft>
          <a:spcPct val="0"/>
        </a:spcAft>
        <a:defRPr sz="3400" kern="1200">
          <a:solidFill>
            <a:schemeClr val="tx1"/>
          </a:solidFill>
          <a:latin typeface="+mn-lt"/>
          <a:ea typeface="+mn-ea"/>
          <a:cs typeface="+mn-cs"/>
          <a:sym typeface="Gill Sans Light" charset="0"/>
        </a:defRPr>
      </a:lvl1pPr>
      <a:lvl2pPr algn="ctr" rtl="0" eaLnBrk="0" fontAlgn="base" hangingPunct="0">
        <a:spcBef>
          <a:spcPct val="0"/>
        </a:spcBef>
        <a:spcAft>
          <a:spcPct val="0"/>
        </a:spcAft>
        <a:defRPr sz="3400" kern="1200">
          <a:solidFill>
            <a:schemeClr val="tx1"/>
          </a:solidFill>
          <a:latin typeface="+mn-lt"/>
          <a:ea typeface="+mn-ea"/>
          <a:cs typeface="+mn-cs"/>
          <a:sym typeface="Gill Sans Light" charset="0"/>
        </a:defRPr>
      </a:lvl2pPr>
      <a:lvl3pPr algn="ctr" rtl="0" eaLnBrk="0" fontAlgn="base" hangingPunct="0">
        <a:spcBef>
          <a:spcPct val="0"/>
        </a:spcBef>
        <a:spcAft>
          <a:spcPct val="0"/>
        </a:spcAft>
        <a:defRPr sz="3400" kern="1200">
          <a:solidFill>
            <a:schemeClr val="tx1"/>
          </a:solidFill>
          <a:latin typeface="+mn-lt"/>
          <a:ea typeface="+mn-ea"/>
          <a:cs typeface="+mn-cs"/>
          <a:sym typeface="Gill Sans Light" charset="0"/>
        </a:defRPr>
      </a:lvl3pPr>
      <a:lvl4pPr algn="ctr" rtl="0" eaLnBrk="0" fontAlgn="base" hangingPunct="0">
        <a:spcBef>
          <a:spcPct val="0"/>
        </a:spcBef>
        <a:spcAft>
          <a:spcPct val="0"/>
        </a:spcAft>
        <a:defRPr sz="3400" kern="1200">
          <a:solidFill>
            <a:schemeClr val="tx1"/>
          </a:solidFill>
          <a:latin typeface="+mn-lt"/>
          <a:ea typeface="+mn-ea"/>
          <a:cs typeface="+mn-cs"/>
          <a:sym typeface="Gill Sans Light" charset="0"/>
        </a:defRPr>
      </a:lvl4pPr>
      <a:lvl5pPr algn="ctr" rtl="0" eaLnBrk="0" fontAlgn="base" hangingPunct="0">
        <a:spcBef>
          <a:spcPct val="0"/>
        </a:spcBef>
        <a:spcAft>
          <a:spcPct val="0"/>
        </a:spcAft>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6146" name="Rectangle 1">
            <a:extLst>
              <a:ext uri="{FF2B5EF4-FFF2-40B4-BE49-F238E27FC236}">
                <a16:creationId xmlns:a16="http://schemas.microsoft.com/office/drawing/2014/main" id="{D00CDA37-E028-C051-934A-0C8825E23206}"/>
              </a:ext>
            </a:extLst>
          </p:cNvPr>
          <p:cNvSpPr>
            <a:spLocks noGrp="1" noChangeArrowheads="1"/>
          </p:cNvSpPr>
          <p:nvPr>
            <p:ph type="title"/>
          </p:nvPr>
        </p:nvSpPr>
        <p:spPr bwMode="auto">
          <a:xfrm>
            <a:off x="444500" y="6400800"/>
            <a:ext cx="15367000"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Gill Sans Light" charset="0"/>
              </a:rPr>
              <a:t>Click to edit Master title style</a:t>
            </a:r>
          </a:p>
        </p:txBody>
      </p:sp>
      <p:sp>
        <p:nvSpPr>
          <p:cNvPr id="6147" name="Rectangle 2">
            <a:extLst>
              <a:ext uri="{FF2B5EF4-FFF2-40B4-BE49-F238E27FC236}">
                <a16:creationId xmlns:a16="http://schemas.microsoft.com/office/drawing/2014/main" id="{041A9209-CDF8-6E80-8104-CE9949BD3F67}"/>
              </a:ext>
            </a:extLst>
          </p:cNvPr>
          <p:cNvSpPr>
            <a:spLocks noGrp="1" noChangeArrowheads="1"/>
          </p:cNvSpPr>
          <p:nvPr>
            <p:ph type="body" idx="1"/>
          </p:nvPr>
        </p:nvSpPr>
        <p:spPr bwMode="auto">
          <a:xfrm>
            <a:off x="444500" y="7569200"/>
            <a:ext cx="1536700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algn="ctr" rtl="0" eaLnBrk="0" fontAlgn="base" hangingPunct="0">
        <a:spcBef>
          <a:spcPct val="0"/>
        </a:spcBef>
        <a:spcAft>
          <a:spcPct val="0"/>
        </a:spcAft>
        <a:defRPr sz="3400" kern="1200">
          <a:solidFill>
            <a:schemeClr val="tx1"/>
          </a:solidFill>
          <a:latin typeface="+mn-lt"/>
          <a:ea typeface="+mn-ea"/>
          <a:cs typeface="+mn-cs"/>
          <a:sym typeface="Gill Sans Light" charset="0"/>
        </a:defRPr>
      </a:lvl1pPr>
      <a:lvl2pPr algn="ctr" rtl="0" eaLnBrk="0" fontAlgn="base" hangingPunct="0">
        <a:spcBef>
          <a:spcPct val="0"/>
        </a:spcBef>
        <a:spcAft>
          <a:spcPct val="0"/>
        </a:spcAft>
        <a:defRPr sz="3400" kern="1200">
          <a:solidFill>
            <a:schemeClr val="tx1"/>
          </a:solidFill>
          <a:latin typeface="+mn-lt"/>
          <a:ea typeface="+mn-ea"/>
          <a:cs typeface="+mn-cs"/>
          <a:sym typeface="Gill Sans Light" charset="0"/>
        </a:defRPr>
      </a:lvl2pPr>
      <a:lvl3pPr algn="ctr" rtl="0" eaLnBrk="0" fontAlgn="base" hangingPunct="0">
        <a:spcBef>
          <a:spcPct val="0"/>
        </a:spcBef>
        <a:spcAft>
          <a:spcPct val="0"/>
        </a:spcAft>
        <a:defRPr sz="3400" kern="1200">
          <a:solidFill>
            <a:schemeClr val="tx1"/>
          </a:solidFill>
          <a:latin typeface="+mn-lt"/>
          <a:ea typeface="+mn-ea"/>
          <a:cs typeface="+mn-cs"/>
          <a:sym typeface="Gill Sans Light" charset="0"/>
        </a:defRPr>
      </a:lvl3pPr>
      <a:lvl4pPr algn="ctr" rtl="0" eaLnBrk="0" fontAlgn="base" hangingPunct="0">
        <a:spcBef>
          <a:spcPct val="0"/>
        </a:spcBef>
        <a:spcAft>
          <a:spcPct val="0"/>
        </a:spcAft>
        <a:defRPr sz="3400" kern="1200">
          <a:solidFill>
            <a:schemeClr val="tx1"/>
          </a:solidFill>
          <a:latin typeface="+mn-lt"/>
          <a:ea typeface="+mn-ea"/>
          <a:cs typeface="+mn-cs"/>
          <a:sym typeface="Gill Sans Light" charset="0"/>
        </a:defRPr>
      </a:lvl4pPr>
      <a:lvl5pPr algn="ctr" rtl="0" eaLnBrk="0" fontAlgn="base" hangingPunct="0">
        <a:spcBef>
          <a:spcPct val="0"/>
        </a:spcBef>
        <a:spcAft>
          <a:spcPct val="0"/>
        </a:spcAft>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170" name="Rectangle 1">
            <a:extLst>
              <a:ext uri="{FF2B5EF4-FFF2-40B4-BE49-F238E27FC236}">
                <a16:creationId xmlns:a16="http://schemas.microsoft.com/office/drawing/2014/main" id="{57593962-89A5-4D17-4094-DC1C66530AFE}"/>
              </a:ext>
            </a:extLst>
          </p:cNvPr>
          <p:cNvSpPr>
            <a:spLocks noGrp="1" noChangeArrowheads="1"/>
          </p:cNvSpPr>
          <p:nvPr>
            <p:ph type="title"/>
          </p:nvPr>
        </p:nvSpPr>
        <p:spPr bwMode="auto">
          <a:xfrm>
            <a:off x="444500" y="6400800"/>
            <a:ext cx="15367000" cy="1181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b" anchorCtr="0" compatLnSpc="1">
            <a:prstTxWarp prst="textNoShape">
              <a:avLst/>
            </a:prstTxWarp>
          </a:bodyPr>
          <a:lstStyle/>
          <a:p>
            <a:pPr lvl="0"/>
            <a:r>
              <a:rPr lang="en-US" altLang="en-US">
                <a:sym typeface="Gill Sans Light" charset="0"/>
              </a:rPr>
              <a:t>Click to edit Master title style</a:t>
            </a:r>
          </a:p>
        </p:txBody>
      </p:sp>
      <p:sp>
        <p:nvSpPr>
          <p:cNvPr id="7171" name="Rectangle 2">
            <a:extLst>
              <a:ext uri="{FF2B5EF4-FFF2-40B4-BE49-F238E27FC236}">
                <a16:creationId xmlns:a16="http://schemas.microsoft.com/office/drawing/2014/main" id="{68AAD5CC-C6BE-01DA-81B7-FBA5B9353344}"/>
              </a:ext>
            </a:extLst>
          </p:cNvPr>
          <p:cNvSpPr>
            <a:spLocks noGrp="1" noChangeArrowheads="1"/>
          </p:cNvSpPr>
          <p:nvPr>
            <p:ph type="body" idx="1"/>
          </p:nvPr>
        </p:nvSpPr>
        <p:spPr bwMode="auto">
          <a:xfrm>
            <a:off x="444500" y="7569200"/>
            <a:ext cx="15367000" cy="1130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algn="ctr" rtl="0" eaLnBrk="0" fontAlgn="base" hangingPunct="0">
        <a:spcBef>
          <a:spcPct val="0"/>
        </a:spcBef>
        <a:spcAft>
          <a:spcPct val="0"/>
        </a:spcAft>
        <a:defRPr sz="3400" kern="1200">
          <a:solidFill>
            <a:schemeClr val="tx1"/>
          </a:solidFill>
          <a:latin typeface="+mn-lt"/>
          <a:ea typeface="+mn-ea"/>
          <a:cs typeface="+mn-cs"/>
          <a:sym typeface="Gill Sans Light" charset="0"/>
        </a:defRPr>
      </a:lvl1pPr>
      <a:lvl2pPr algn="ctr" rtl="0" eaLnBrk="0" fontAlgn="base" hangingPunct="0">
        <a:spcBef>
          <a:spcPct val="0"/>
        </a:spcBef>
        <a:spcAft>
          <a:spcPct val="0"/>
        </a:spcAft>
        <a:defRPr sz="3400" kern="1200">
          <a:solidFill>
            <a:schemeClr val="tx1"/>
          </a:solidFill>
          <a:latin typeface="+mn-lt"/>
          <a:ea typeface="+mn-ea"/>
          <a:cs typeface="+mn-cs"/>
          <a:sym typeface="Gill Sans Light" charset="0"/>
        </a:defRPr>
      </a:lvl2pPr>
      <a:lvl3pPr algn="ctr" rtl="0" eaLnBrk="0" fontAlgn="base" hangingPunct="0">
        <a:spcBef>
          <a:spcPct val="0"/>
        </a:spcBef>
        <a:spcAft>
          <a:spcPct val="0"/>
        </a:spcAft>
        <a:defRPr sz="3400" kern="1200">
          <a:solidFill>
            <a:schemeClr val="tx1"/>
          </a:solidFill>
          <a:latin typeface="+mn-lt"/>
          <a:ea typeface="+mn-ea"/>
          <a:cs typeface="+mn-cs"/>
          <a:sym typeface="Gill Sans Light" charset="0"/>
        </a:defRPr>
      </a:lvl3pPr>
      <a:lvl4pPr algn="ctr" rtl="0" eaLnBrk="0" fontAlgn="base" hangingPunct="0">
        <a:spcBef>
          <a:spcPct val="0"/>
        </a:spcBef>
        <a:spcAft>
          <a:spcPct val="0"/>
        </a:spcAft>
        <a:defRPr sz="3400" kern="1200">
          <a:solidFill>
            <a:schemeClr val="tx1"/>
          </a:solidFill>
          <a:latin typeface="+mn-lt"/>
          <a:ea typeface="+mn-ea"/>
          <a:cs typeface="+mn-cs"/>
          <a:sym typeface="Gill Sans Light" charset="0"/>
        </a:defRPr>
      </a:lvl4pPr>
      <a:lvl5pPr algn="ctr" rtl="0" eaLnBrk="0" fontAlgn="base" hangingPunct="0">
        <a:spcBef>
          <a:spcPct val="0"/>
        </a:spcBef>
        <a:spcAft>
          <a:spcPct val="0"/>
        </a:spcAft>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8194" name="Rectangle 1">
            <a:extLst>
              <a:ext uri="{FF2B5EF4-FFF2-40B4-BE49-F238E27FC236}">
                <a16:creationId xmlns:a16="http://schemas.microsoft.com/office/drawing/2014/main" id="{5538B012-4E1E-A41B-4201-EDAB5CF2050E}"/>
              </a:ext>
            </a:extLst>
          </p:cNvPr>
          <p:cNvSpPr>
            <a:spLocks noGrp="1" noChangeArrowheads="1"/>
          </p:cNvSpPr>
          <p:nvPr>
            <p:ph type="title"/>
          </p:nvPr>
        </p:nvSpPr>
        <p:spPr bwMode="auto">
          <a:xfrm>
            <a:off x="444500" y="241300"/>
            <a:ext cx="153670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8195" name="Rectangle 2">
            <a:extLst>
              <a:ext uri="{FF2B5EF4-FFF2-40B4-BE49-F238E27FC236}">
                <a16:creationId xmlns:a16="http://schemas.microsoft.com/office/drawing/2014/main" id="{98D7CAFA-AA0C-3F56-AA54-A841B3A2FC8E}"/>
              </a:ext>
            </a:extLst>
          </p:cNvPr>
          <p:cNvSpPr>
            <a:spLocks noGrp="1" noChangeArrowheads="1"/>
          </p:cNvSpPr>
          <p:nvPr>
            <p:ph type="body" idx="1"/>
          </p:nvPr>
        </p:nvSpPr>
        <p:spPr bwMode="auto">
          <a:xfrm>
            <a:off x="8445500" y="2984500"/>
            <a:ext cx="7366000" cy="547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Lst>
  <p:transition/>
  <p:txStyles>
    <p:titleStyle>
      <a:lvl1pPr algn="ctr" rtl="0" eaLnBrk="0" fontAlgn="base" hangingPunct="0">
        <a:spcBef>
          <a:spcPct val="0"/>
        </a:spcBef>
        <a:spcAft>
          <a:spcPct val="0"/>
        </a:spcAft>
        <a:defRPr sz="6600" kern="1200">
          <a:solidFill>
            <a:srgbClr val="404140"/>
          </a:solidFill>
          <a:latin typeface="+mj-lt"/>
          <a:ea typeface="+mj-ea"/>
          <a:cs typeface="+mj-cs"/>
          <a:sym typeface="Gill Sans Light" charset="0"/>
        </a:defRPr>
      </a:lvl1pPr>
      <a:lvl2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rgbClr val="404140"/>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rgbClr val="404140"/>
          </a:solidFill>
          <a:latin typeface="Gill Sans Light" charset="0"/>
          <a:cs typeface="ヒラギノ角ゴ ProN W3" charset="0"/>
          <a:sym typeface="Gill Sans Light" charset="0"/>
        </a:defRPr>
      </a:lvl9pPr>
    </p:titleStyle>
    <p:bodyStyle>
      <a:lvl1pPr marL="304800" indent="-304800" algn="l" rtl="0" eaLnBrk="0" fontAlgn="base" hangingPunct="0">
        <a:spcBef>
          <a:spcPts val="3600"/>
        </a:spcBef>
        <a:spcAft>
          <a:spcPct val="0"/>
        </a:spcAft>
        <a:buClr>
          <a:srgbClr val="414141"/>
        </a:buClr>
        <a:buSzPct val="81000"/>
        <a:buFont typeface="Gill Sans Light" charset="0"/>
        <a:buChar char="•"/>
        <a:defRPr sz="3400" kern="1200">
          <a:solidFill>
            <a:srgbClr val="404140"/>
          </a:solidFill>
          <a:latin typeface="+mn-lt"/>
          <a:ea typeface="+mn-ea"/>
          <a:cs typeface="+mn-cs"/>
          <a:sym typeface="Gill Sans Light" charset="0"/>
        </a:defRPr>
      </a:lvl1pPr>
      <a:lvl2pPr marL="635000" indent="-304800" algn="l" rtl="0" eaLnBrk="0" fontAlgn="base" hangingPunct="0">
        <a:spcBef>
          <a:spcPts val="3600"/>
        </a:spcBef>
        <a:spcAft>
          <a:spcPct val="0"/>
        </a:spcAft>
        <a:buClr>
          <a:srgbClr val="414141"/>
        </a:buClr>
        <a:buSzPct val="81000"/>
        <a:buFont typeface="Gill Sans Light" charset="0"/>
        <a:buChar char="•"/>
        <a:defRPr sz="3400" kern="1200">
          <a:solidFill>
            <a:srgbClr val="404140"/>
          </a:solidFill>
          <a:latin typeface="+mn-lt"/>
          <a:ea typeface="+mn-ea"/>
          <a:cs typeface="+mn-cs"/>
          <a:sym typeface="Gill Sans Light" charset="0"/>
        </a:defRPr>
      </a:lvl2pPr>
      <a:lvl3pPr marL="1016000" indent="-304800" algn="l" rtl="0" eaLnBrk="0" fontAlgn="base" hangingPunct="0">
        <a:spcBef>
          <a:spcPts val="3600"/>
        </a:spcBef>
        <a:spcAft>
          <a:spcPct val="0"/>
        </a:spcAft>
        <a:buClr>
          <a:srgbClr val="414141"/>
        </a:buClr>
        <a:buSzPct val="81000"/>
        <a:buFont typeface="Gill Sans Light" charset="0"/>
        <a:buChar char="•"/>
        <a:defRPr sz="3400" kern="1200">
          <a:solidFill>
            <a:srgbClr val="404140"/>
          </a:solidFill>
          <a:latin typeface="+mn-lt"/>
          <a:ea typeface="+mn-ea"/>
          <a:cs typeface="+mn-cs"/>
          <a:sym typeface="Gill Sans Light" charset="0"/>
        </a:defRPr>
      </a:lvl3pPr>
      <a:lvl4pPr marL="1397000" indent="-304800" algn="l" rtl="0" eaLnBrk="0" fontAlgn="base" hangingPunct="0">
        <a:spcBef>
          <a:spcPts val="3600"/>
        </a:spcBef>
        <a:spcAft>
          <a:spcPct val="0"/>
        </a:spcAft>
        <a:buClr>
          <a:srgbClr val="414141"/>
        </a:buClr>
        <a:buSzPct val="81000"/>
        <a:buFont typeface="Gill Sans Light" charset="0"/>
        <a:buChar char="•"/>
        <a:defRPr sz="3400" kern="1200">
          <a:solidFill>
            <a:srgbClr val="404140"/>
          </a:solidFill>
          <a:latin typeface="+mn-lt"/>
          <a:ea typeface="+mn-ea"/>
          <a:cs typeface="+mn-cs"/>
          <a:sym typeface="Gill Sans Light" charset="0"/>
        </a:defRPr>
      </a:lvl4pPr>
      <a:lvl5pPr marL="1778000" indent="-304800" algn="l" rtl="0" eaLnBrk="0" fontAlgn="base" hangingPunct="0">
        <a:spcBef>
          <a:spcPts val="3600"/>
        </a:spcBef>
        <a:spcAft>
          <a:spcPct val="0"/>
        </a:spcAft>
        <a:buClr>
          <a:srgbClr val="414141"/>
        </a:buClr>
        <a:buSzPct val="81000"/>
        <a:buFont typeface="Gill Sans Light" charset="0"/>
        <a:buChar char="•"/>
        <a:defRPr sz="3400" kern="1200">
          <a:solidFill>
            <a:srgbClr val="404140"/>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9218" name="Rectangle 1">
            <a:extLst>
              <a:ext uri="{FF2B5EF4-FFF2-40B4-BE49-F238E27FC236}">
                <a16:creationId xmlns:a16="http://schemas.microsoft.com/office/drawing/2014/main" id="{9528B63F-F9F2-A4B6-52A2-F50BCC163D94}"/>
              </a:ext>
            </a:extLst>
          </p:cNvPr>
          <p:cNvSpPr>
            <a:spLocks noGrp="1" noChangeArrowheads="1"/>
          </p:cNvSpPr>
          <p:nvPr>
            <p:ph type="title"/>
          </p:nvPr>
        </p:nvSpPr>
        <p:spPr bwMode="auto">
          <a:xfrm>
            <a:off x="444500" y="241300"/>
            <a:ext cx="153670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ctr" anchorCtr="0" compatLnSpc="1">
            <a:prstTxWarp prst="textNoShape">
              <a:avLst/>
            </a:prstTxWarp>
          </a:bodyPr>
          <a:lstStyle/>
          <a:p>
            <a:pPr lvl="0"/>
            <a:r>
              <a:rPr lang="en-US" altLang="en-US">
                <a:sym typeface="Gill Sans Light" charset="0"/>
              </a:rPr>
              <a:t>Click to edit Master title style</a:t>
            </a:r>
          </a:p>
        </p:txBody>
      </p:sp>
      <p:sp>
        <p:nvSpPr>
          <p:cNvPr id="9219" name="Rectangle 2">
            <a:extLst>
              <a:ext uri="{FF2B5EF4-FFF2-40B4-BE49-F238E27FC236}">
                <a16:creationId xmlns:a16="http://schemas.microsoft.com/office/drawing/2014/main" id="{05B8AFC9-C0E2-34D4-597A-C5115288CBBB}"/>
              </a:ext>
            </a:extLst>
          </p:cNvPr>
          <p:cNvSpPr>
            <a:spLocks noGrp="1" noChangeArrowheads="1"/>
          </p:cNvSpPr>
          <p:nvPr>
            <p:ph type="body" idx="1"/>
          </p:nvPr>
        </p:nvSpPr>
        <p:spPr bwMode="auto">
          <a:xfrm>
            <a:off x="444500" y="2984500"/>
            <a:ext cx="15367000" cy="5473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0800" tIns="50800" rIns="50800" bIns="50800" numCol="1" anchor="t" anchorCtr="0" compatLnSpc="1">
            <a:prstTxWarp prst="textNoShape">
              <a:avLst/>
            </a:prstTxWarp>
          </a:bodyPr>
          <a:lstStyle/>
          <a:p>
            <a:pPr lvl="0"/>
            <a:r>
              <a:rPr lang="en-US" altLang="en-US">
                <a:sym typeface="Gill Sans Light" charset="0"/>
              </a:rPr>
              <a:t>Click to edit Master text styles</a:t>
            </a:r>
          </a:p>
          <a:p>
            <a:pPr lvl="1"/>
            <a:r>
              <a:rPr lang="en-US" altLang="en-US">
                <a:sym typeface="Gill Sans Light" charset="0"/>
              </a:rPr>
              <a:t>Second level</a:t>
            </a:r>
          </a:p>
          <a:p>
            <a:pPr lvl="2"/>
            <a:r>
              <a:rPr lang="en-US" altLang="en-US">
                <a:sym typeface="Gill Sans Light" charset="0"/>
              </a:rPr>
              <a:t>Third level</a:t>
            </a:r>
          </a:p>
          <a:p>
            <a:pPr lvl="3"/>
            <a:r>
              <a:rPr lang="en-US" altLang="en-US">
                <a:sym typeface="Gill Sans Light" charset="0"/>
              </a:rPr>
              <a:t>Fourth level</a:t>
            </a:r>
          </a:p>
          <a:p>
            <a:pPr lvl="4"/>
            <a:r>
              <a:rPr lang="en-US" altLang="en-US">
                <a:sym typeface="Gill Sans Light" charset="0"/>
              </a:rPr>
              <a:t>Fifth level</a:t>
            </a:r>
          </a:p>
        </p:txBody>
      </p:sp>
    </p:spTree>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ransition/>
  <p:txStyles>
    <p:titleStyle>
      <a:lvl1pPr algn="ctr" rtl="0" eaLnBrk="0" fontAlgn="base" hangingPunct="0">
        <a:spcBef>
          <a:spcPct val="0"/>
        </a:spcBef>
        <a:spcAft>
          <a:spcPct val="0"/>
        </a:spcAft>
        <a:defRPr sz="6600" kern="1200">
          <a:solidFill>
            <a:schemeClr val="tx1"/>
          </a:solidFill>
          <a:latin typeface="+mj-lt"/>
          <a:ea typeface="+mj-ea"/>
          <a:cs typeface="+mj-cs"/>
          <a:sym typeface="Gill Sans Light" charset="0"/>
        </a:defRPr>
      </a:lvl1pPr>
      <a:lvl2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2pPr>
      <a:lvl3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3pPr>
      <a:lvl4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4pPr>
      <a:lvl5pPr algn="ctr" rtl="0" eaLnBrk="0" fontAlgn="base" hangingPunct="0">
        <a:spcBef>
          <a:spcPct val="0"/>
        </a:spcBef>
        <a:spcAft>
          <a:spcPct val="0"/>
        </a:spcAft>
        <a:defRPr sz="6600">
          <a:solidFill>
            <a:schemeClr val="tx1"/>
          </a:solidFill>
          <a:latin typeface="Gill Sans Light" charset="0"/>
          <a:cs typeface="ヒラギノ角ゴ ProN W3" charset="0"/>
          <a:sym typeface="Gill Sans Light" charset="0"/>
        </a:defRPr>
      </a:lvl5pPr>
      <a:lvl6pPr marL="4572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6pPr>
      <a:lvl7pPr marL="9144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7pPr>
      <a:lvl8pPr marL="13716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8pPr>
      <a:lvl9pPr marL="1828800" algn="ctr" rtl="0" fontAlgn="base">
        <a:spcBef>
          <a:spcPct val="0"/>
        </a:spcBef>
        <a:spcAft>
          <a:spcPct val="0"/>
        </a:spcAft>
        <a:defRPr sz="6600">
          <a:solidFill>
            <a:schemeClr val="tx1"/>
          </a:solidFill>
          <a:latin typeface="Gill Sans Light" charset="0"/>
          <a:cs typeface="ヒラギノ角ゴ ProN W3" charset="0"/>
          <a:sym typeface="Gill Sans Light" charset="0"/>
        </a:defRPr>
      </a:lvl9pPr>
    </p:titleStyle>
    <p:bodyStyle>
      <a:lvl1pPr marL="3048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1pPr>
      <a:lvl2pPr marL="635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2pPr>
      <a:lvl3pPr marL="1016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3pPr>
      <a:lvl4pPr marL="1397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4pPr>
      <a:lvl5pPr marL="1778000" indent="-304800" algn="l" rtl="0" eaLnBrk="0" fontAlgn="base" hangingPunct="0">
        <a:spcBef>
          <a:spcPts val="3600"/>
        </a:spcBef>
        <a:spcAft>
          <a:spcPct val="0"/>
        </a:spcAft>
        <a:buClr>
          <a:srgbClr val="414141"/>
        </a:buClr>
        <a:buSzPct val="81000"/>
        <a:buFont typeface="Gill Sans Light" charset="0"/>
        <a:buChar char="•"/>
        <a:defRPr sz="3400" kern="1200">
          <a:solidFill>
            <a:schemeClr val="tx1"/>
          </a:solidFill>
          <a:latin typeface="+mn-lt"/>
          <a:ea typeface="+mn-ea"/>
          <a:cs typeface="+mn-cs"/>
          <a:sym typeface="Gill Sans Light"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hyperlink" Target="http://git-scm.com/downloads"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git-scm.com/docs" TargetMode="External"/><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hyperlink" Target="http://git-scm.com/docs/git-stash" TargetMode="External"/><Relationship Id="rId5" Type="http://schemas.openxmlformats.org/officeDocument/2006/relationships/hyperlink" Target="http://git-scm.com/docs/git-revert.html" TargetMode="External"/><Relationship Id="rId4" Type="http://schemas.openxmlformats.org/officeDocument/2006/relationships/hyperlink" Target="http://git-scm.com/docs/git-rese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www.github.com/edu"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8.jpe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a:extLst>
              <a:ext uri="{FF2B5EF4-FFF2-40B4-BE49-F238E27FC236}">
                <a16:creationId xmlns:a16="http://schemas.microsoft.com/office/drawing/2014/main" id="{12CA036C-8FAE-A887-B023-B63BA8D25DBA}"/>
              </a:ext>
            </a:extLst>
          </p:cNvPr>
          <p:cNvSpPr>
            <a:spLocks noGrp="1" noChangeArrowheads="1"/>
          </p:cNvSpPr>
          <p:nvPr>
            <p:ph type="title"/>
          </p:nvPr>
        </p:nvSpPr>
        <p:spPr>
          <a:xfrm>
            <a:off x="444500" y="3441700"/>
            <a:ext cx="15367000" cy="3035300"/>
          </a:xfrm>
        </p:spPr>
        <p:txBody>
          <a:bodyPr/>
          <a:lstStyle/>
          <a:p>
            <a:pPr eaLnBrk="1" hangingPunct="1"/>
            <a:r>
              <a:rPr lang="en-US" altLang="en-US"/>
              <a:t>git 	+ 	Github </a:t>
            </a:r>
          </a:p>
        </p:txBody>
      </p:sp>
      <p:sp>
        <p:nvSpPr>
          <p:cNvPr id="17411" name="Rectangle 2">
            <a:extLst>
              <a:ext uri="{FF2B5EF4-FFF2-40B4-BE49-F238E27FC236}">
                <a16:creationId xmlns:a16="http://schemas.microsoft.com/office/drawing/2014/main" id="{21BA9C1E-31F9-37FA-E0CE-7EBB9E088E15}"/>
              </a:ext>
            </a:extLst>
          </p:cNvPr>
          <p:cNvSpPr>
            <a:spLocks noGrp="1" noChangeArrowheads="1"/>
          </p:cNvSpPr>
          <p:nvPr>
            <p:ph type="body" idx="1"/>
          </p:nvPr>
        </p:nvSpPr>
        <p:spPr>
          <a:xfrm>
            <a:off x="444500" y="6464300"/>
            <a:ext cx="15367000" cy="1219200"/>
          </a:xfrm>
        </p:spPr>
        <p:txBody>
          <a:bodyPr/>
          <a:lstStyle/>
          <a:p>
            <a:pPr eaLnBrk="1" hangingPunct="1"/>
            <a:r>
              <a:rPr lang="en-US" altLang="en-US"/>
              <a:t>a </a:t>
            </a:r>
            <a:r>
              <a:rPr lang="en-US" altLang="en-US" i="1"/>
              <a:t>better </a:t>
            </a:r>
            <a:r>
              <a:rPr lang="en-US" altLang="en-US"/>
              <a:t>workflow</a:t>
            </a:r>
          </a:p>
        </p:txBody>
      </p:sp>
      <p:pic>
        <p:nvPicPr>
          <p:cNvPr id="17412" name="Picture 4">
            <a:extLst>
              <a:ext uri="{FF2B5EF4-FFF2-40B4-BE49-F238E27FC236}">
                <a16:creationId xmlns:a16="http://schemas.microsoft.com/office/drawing/2014/main" id="{0C642247-BAE9-42FA-D21B-6E2D192DE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2489200"/>
            <a:ext cx="19812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7413" name="Picture 11" descr="github&quot; Icon - Download for free – Iconduck">
            <a:extLst>
              <a:ext uri="{FF2B5EF4-FFF2-40B4-BE49-F238E27FC236}">
                <a16:creationId xmlns:a16="http://schemas.microsoft.com/office/drawing/2014/main" id="{588ADF49-B213-F851-A94B-BADA7B3528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125" y="2489200"/>
            <a:ext cx="2082800" cy="208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
            <a:extLst>
              <a:ext uri="{FF2B5EF4-FFF2-40B4-BE49-F238E27FC236}">
                <a16:creationId xmlns:a16="http://schemas.microsoft.com/office/drawing/2014/main" id="{22358173-DC28-F240-DBBC-F0AFE8147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4819" name="Rectangle 2">
            <a:extLst>
              <a:ext uri="{FF2B5EF4-FFF2-40B4-BE49-F238E27FC236}">
                <a16:creationId xmlns:a16="http://schemas.microsoft.com/office/drawing/2014/main" id="{E1601D41-8132-DBE4-FFEE-5A6670CE237F}"/>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4. Workflow</a:t>
            </a:r>
          </a:p>
        </p:txBody>
      </p:sp>
      <p:pic>
        <p:nvPicPr>
          <p:cNvPr id="34820" name="Google Shape;138;p21">
            <a:extLst>
              <a:ext uri="{FF2B5EF4-FFF2-40B4-BE49-F238E27FC236}">
                <a16:creationId xmlns:a16="http://schemas.microsoft.com/office/drawing/2014/main" id="{9D85BB9C-9C8E-7868-9DF6-2E4D8EE625B3}"/>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7400" y="2309813"/>
            <a:ext cx="9906000" cy="645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1">
            <a:extLst>
              <a:ext uri="{FF2B5EF4-FFF2-40B4-BE49-F238E27FC236}">
                <a16:creationId xmlns:a16="http://schemas.microsoft.com/office/drawing/2014/main" id="{D87DAC43-2D7A-CF5C-A234-736A12003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867" name="Rectangle 2">
            <a:extLst>
              <a:ext uri="{FF2B5EF4-FFF2-40B4-BE49-F238E27FC236}">
                <a16:creationId xmlns:a16="http://schemas.microsoft.com/office/drawing/2014/main" id="{1A502DC0-6F9C-8514-7E28-AB4C8EBB040A}"/>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5. Installing git</a:t>
            </a:r>
          </a:p>
        </p:txBody>
      </p:sp>
      <p:pic>
        <p:nvPicPr>
          <p:cNvPr id="36868" name="Picture 3">
            <a:extLst>
              <a:ext uri="{FF2B5EF4-FFF2-40B4-BE49-F238E27FC236}">
                <a16:creationId xmlns:a16="http://schemas.microsoft.com/office/drawing/2014/main" id="{A604A291-C916-6551-29EF-23FA226C7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0" y="2576513"/>
            <a:ext cx="10820400" cy="879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869" name="Rectangle 4">
            <a:extLst>
              <a:ext uri="{FF2B5EF4-FFF2-40B4-BE49-F238E27FC236}">
                <a16:creationId xmlns:a16="http://schemas.microsoft.com/office/drawing/2014/main" id="{4B9294B1-1383-98DA-3F71-4638F733A9FE}"/>
              </a:ext>
            </a:extLst>
          </p:cNvPr>
          <p:cNvSpPr>
            <a:spLocks/>
          </p:cNvSpPr>
          <p:nvPr/>
        </p:nvSpPr>
        <p:spPr bwMode="auto">
          <a:xfrm>
            <a:off x="6821488" y="2184400"/>
            <a:ext cx="340995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u="sng">
                <a:solidFill>
                  <a:schemeClr val="tx1"/>
                </a:solidFill>
                <a:cs typeface="Gill Sans Light" charset="0"/>
                <a:hlinkClick r:id="rId5"/>
              </a:rPr>
              <a:t>http://git-scm.com/downloads</a:t>
            </a:r>
            <a:endParaRPr lang="en-US" altLang="en-US" sz="2400" i="1" u="sng">
              <a:solidFill>
                <a:schemeClr val="tx1"/>
              </a:solidFill>
              <a:cs typeface="Gill Sans Light" charset="0"/>
            </a:endParaRPr>
          </a:p>
        </p:txBody>
      </p:sp>
    </p:spTree>
  </p:cSld>
  <p:clrMapOvr>
    <a:masterClrMapping/>
  </p:clrMapOvr>
  <p:transition spd="med">
    <p:dissolv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a:extLst>
              <a:ext uri="{FF2B5EF4-FFF2-40B4-BE49-F238E27FC236}">
                <a16:creationId xmlns:a16="http://schemas.microsoft.com/office/drawing/2014/main" id="{39D818D3-46D5-D0FF-3AE3-E1F7ED58C4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8915" name="Rectangle 2">
            <a:extLst>
              <a:ext uri="{FF2B5EF4-FFF2-40B4-BE49-F238E27FC236}">
                <a16:creationId xmlns:a16="http://schemas.microsoft.com/office/drawing/2014/main" id="{A87A6B83-37AC-7DF2-7B7F-D05A8FDBC066}"/>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a:t>
            </a:r>
          </a:p>
        </p:txBody>
      </p:sp>
      <p:sp>
        <p:nvSpPr>
          <p:cNvPr id="38916" name="Rectangle 3">
            <a:extLst>
              <a:ext uri="{FF2B5EF4-FFF2-40B4-BE49-F238E27FC236}">
                <a16:creationId xmlns:a16="http://schemas.microsoft.com/office/drawing/2014/main" id="{72AEE20C-0633-6B92-C4AF-D562F526531F}"/>
              </a:ext>
            </a:extLst>
          </p:cNvPr>
          <p:cNvSpPr>
            <a:spLocks noGrp="1" noChangeArrowheads="1"/>
          </p:cNvSpPr>
          <p:nvPr>
            <p:ph type="body" idx="1"/>
          </p:nvPr>
        </p:nvSpPr>
        <p:spPr bwMode="auto">
          <a:xfrm>
            <a:off x="444500" y="2476500"/>
            <a:ext cx="5981700" cy="64643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0" bIns="45720" numCol="1" anchor="ctr" anchorCtr="0" compatLnSpc="1">
            <a:prstTxWarp prst="textNoShape">
              <a:avLst/>
            </a:prstTxWarp>
          </a:bodyPr>
          <a:lstStyle/>
          <a:p>
            <a:pPr eaLnBrk="1" hangingPunct="1"/>
            <a:r>
              <a:rPr lang="en-US" altLang="en-US"/>
              <a:t>Creating New Repo</a:t>
            </a:r>
          </a:p>
          <a:p>
            <a:pPr eaLnBrk="1" hangingPunct="1"/>
            <a:r>
              <a:rPr lang="en-US" altLang="en-US"/>
              <a:t>Committing</a:t>
            </a:r>
          </a:p>
          <a:p>
            <a:pPr eaLnBrk="1" hangingPunct="1"/>
            <a:r>
              <a:rPr lang="en-US" altLang="en-US"/>
              <a:t>Branching/Merging</a:t>
            </a:r>
          </a:p>
          <a:p>
            <a:pPr eaLnBrk="1" hangingPunct="1"/>
            <a:r>
              <a:rPr lang="en-US" altLang="en-US"/>
              <a:t>Inspection</a:t>
            </a:r>
          </a:p>
          <a:p>
            <a:pPr eaLnBrk="1" hangingPunct="1"/>
            <a:r>
              <a:rPr lang="en-US" altLang="en-US"/>
              <a:t>Github</a:t>
            </a:r>
          </a:p>
          <a:p>
            <a:pPr eaLnBrk="1" hangingPunct="1"/>
            <a:r>
              <a:rPr lang="en-US" altLang="en-US"/>
              <a:t>Pull Request</a:t>
            </a:r>
          </a:p>
        </p:txBody>
      </p:sp>
      <p:sp>
        <p:nvSpPr>
          <p:cNvPr id="38917" name="Rectangle 4">
            <a:extLst>
              <a:ext uri="{FF2B5EF4-FFF2-40B4-BE49-F238E27FC236}">
                <a16:creationId xmlns:a16="http://schemas.microsoft.com/office/drawing/2014/main" id="{26851796-AB25-D7C7-BF20-2B2F920414B4}"/>
              </a:ext>
            </a:extLst>
          </p:cNvPr>
          <p:cNvSpPr>
            <a:spLocks/>
          </p:cNvSpPr>
          <p:nvPr/>
        </p:nvSpPr>
        <p:spPr bwMode="auto">
          <a:xfrm>
            <a:off x="11064875" y="1638300"/>
            <a:ext cx="27225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u="sng">
                <a:solidFill>
                  <a:schemeClr val="tx1"/>
                </a:solidFill>
                <a:cs typeface="Gill Sans Light" charset="0"/>
                <a:hlinkClick r:id="rId3"/>
              </a:rPr>
              <a:t>http://git-scm.com/docs</a:t>
            </a:r>
            <a:endParaRPr lang="en-US" altLang="en-US" sz="2400" i="1" u="sng">
              <a:solidFill>
                <a:schemeClr val="tx1"/>
              </a:solidFill>
              <a:cs typeface="Gill Sans Light" charset="0"/>
            </a:endParaRPr>
          </a:p>
        </p:txBody>
      </p:sp>
      <p:pic>
        <p:nvPicPr>
          <p:cNvPr id="38918" name="Picture 5">
            <a:extLst>
              <a:ext uri="{FF2B5EF4-FFF2-40B4-BE49-F238E27FC236}">
                <a16:creationId xmlns:a16="http://schemas.microsoft.com/office/drawing/2014/main" id="{B859DE03-6919-439D-7D58-B6C4B236C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4126" t="3093" r="4280" b="7121"/>
          <a:stretch>
            <a:fillRect/>
          </a:stretch>
        </p:blipFill>
        <p:spPr bwMode="auto">
          <a:xfrm>
            <a:off x="7772400" y="2139950"/>
            <a:ext cx="8458200" cy="700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cSld>
  <p:clrMapOvr>
    <a:masterClrMapping/>
  </p:clrMapOvr>
  <p:transition spd="med">
    <p:dissolv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a:extLst>
              <a:ext uri="{FF2B5EF4-FFF2-40B4-BE49-F238E27FC236}">
                <a16:creationId xmlns:a16="http://schemas.microsoft.com/office/drawing/2014/main" id="{3F1626BA-E1F1-4440-D146-4C07291BC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9939" name="Rectangle 2">
            <a:extLst>
              <a:ext uri="{FF2B5EF4-FFF2-40B4-BE49-F238E27FC236}">
                <a16:creationId xmlns:a16="http://schemas.microsoft.com/office/drawing/2014/main" id="{39CE7D2B-2EEB-03D2-018F-7525337A9382}"/>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a:t>
            </a:r>
          </a:p>
        </p:txBody>
      </p:sp>
      <p:sp>
        <p:nvSpPr>
          <p:cNvPr id="39940" name="Rectangle 3">
            <a:extLst>
              <a:ext uri="{FF2B5EF4-FFF2-40B4-BE49-F238E27FC236}">
                <a16:creationId xmlns:a16="http://schemas.microsoft.com/office/drawing/2014/main" id="{C9732D67-0C80-3534-CD19-EFD7B24A8F20}"/>
              </a:ext>
            </a:extLst>
          </p:cNvPr>
          <p:cNvSpPr>
            <a:spLocks/>
          </p:cNvSpPr>
          <p:nvPr/>
        </p:nvSpPr>
        <p:spPr bwMode="auto">
          <a:xfrm>
            <a:off x="1638300" y="3175000"/>
            <a:ext cx="12979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800" dirty="0">
                <a:solidFill>
                  <a:srgbClr val="4D4D4D"/>
                </a:solidFill>
                <a:cs typeface="Gill Sans Light" charset="0"/>
              </a:rPr>
              <a:t>$ git config --global user.name “&lt;YOUR_NAME&gt;”</a:t>
            </a:r>
          </a:p>
        </p:txBody>
      </p:sp>
      <p:sp>
        <p:nvSpPr>
          <p:cNvPr id="39941" name="Rectangle 4">
            <a:extLst>
              <a:ext uri="{FF2B5EF4-FFF2-40B4-BE49-F238E27FC236}">
                <a16:creationId xmlns:a16="http://schemas.microsoft.com/office/drawing/2014/main" id="{F16FAB25-5D93-3225-3BD8-9D0574DAE099}"/>
              </a:ext>
            </a:extLst>
          </p:cNvPr>
          <p:cNvSpPr>
            <a:spLocks/>
          </p:cNvSpPr>
          <p:nvPr/>
        </p:nvSpPr>
        <p:spPr bwMode="auto">
          <a:xfrm>
            <a:off x="1638300" y="5080000"/>
            <a:ext cx="12979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800">
                <a:solidFill>
                  <a:srgbClr val="4D4D4D"/>
                </a:solidFill>
                <a:cs typeface="Gill Sans Light" charset="0"/>
              </a:rPr>
              <a:t>$ git config --global user.email “&lt;YOUR_EMAIL&gt;”</a:t>
            </a:r>
          </a:p>
        </p:txBody>
      </p:sp>
      <p:sp>
        <p:nvSpPr>
          <p:cNvPr id="39942" name="Rectangle 5">
            <a:extLst>
              <a:ext uri="{FF2B5EF4-FFF2-40B4-BE49-F238E27FC236}">
                <a16:creationId xmlns:a16="http://schemas.microsoft.com/office/drawing/2014/main" id="{4B7DEB57-FEDA-A2D4-89BF-3F8ACC35F0E9}"/>
              </a:ext>
            </a:extLst>
          </p:cNvPr>
          <p:cNvSpPr>
            <a:spLocks/>
          </p:cNvSpPr>
          <p:nvPr/>
        </p:nvSpPr>
        <p:spPr bwMode="auto">
          <a:xfrm>
            <a:off x="9836150" y="6972300"/>
            <a:ext cx="49085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i="1">
                <a:solidFill>
                  <a:schemeClr val="tx1"/>
                </a:solidFill>
                <a:cs typeface="Gill Sans Light" charset="0"/>
              </a:rPr>
              <a:t>or edit them in </a:t>
            </a:r>
            <a:r>
              <a:rPr lang="en-US" altLang="en-US" i="1">
                <a:solidFill>
                  <a:schemeClr val="tx1"/>
                </a:solidFill>
                <a:latin typeface="Gill Sans" charset="0"/>
                <a:cs typeface="Gill Sans" charset="0"/>
                <a:sym typeface="Gill Sans" charset="0"/>
              </a:rPr>
              <a:t>~/.gitconfig</a:t>
            </a:r>
          </a:p>
        </p:txBody>
      </p:sp>
      <p:sp>
        <p:nvSpPr>
          <p:cNvPr id="39943" name="Rectangle 4">
            <a:extLst>
              <a:ext uri="{FF2B5EF4-FFF2-40B4-BE49-F238E27FC236}">
                <a16:creationId xmlns:a16="http://schemas.microsoft.com/office/drawing/2014/main" id="{F8F7B549-F468-B49C-D09B-2DFE45EAB858}"/>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a:solidFill>
                  <a:srgbClr val="4D4D4D"/>
                </a:solidFill>
                <a:cs typeface="Gill Sans Light" charset="0"/>
              </a:rPr>
              <a:t>One of the first things, it is git configuration</a:t>
            </a:r>
          </a:p>
        </p:txBody>
      </p:sp>
    </p:spTree>
  </p:cSld>
  <p:clrMapOvr>
    <a:masterClrMapping/>
  </p:clrMapOvr>
  <p:transition spd="med">
    <p:dissolv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
            <a:extLst>
              <a:ext uri="{FF2B5EF4-FFF2-40B4-BE49-F238E27FC236}">
                <a16:creationId xmlns:a16="http://schemas.microsoft.com/office/drawing/2014/main" id="{0112F2F0-FAB7-5F3C-8155-AF3D9D1B2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1987" name="Rectangle 2">
            <a:extLst>
              <a:ext uri="{FF2B5EF4-FFF2-40B4-BE49-F238E27FC236}">
                <a16:creationId xmlns:a16="http://schemas.microsoft.com/office/drawing/2014/main" id="{8336BC08-AF4B-2015-3F68-62471BB99687}"/>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41988" name="Rectangle 3">
            <a:extLst>
              <a:ext uri="{FF2B5EF4-FFF2-40B4-BE49-F238E27FC236}">
                <a16:creationId xmlns:a16="http://schemas.microsoft.com/office/drawing/2014/main" id="{3A2D774B-A345-2980-4FFD-B91788760C84}"/>
              </a:ext>
            </a:extLst>
          </p:cNvPr>
          <p:cNvSpPr>
            <a:spLocks/>
          </p:cNvSpPr>
          <p:nvPr/>
        </p:nvSpPr>
        <p:spPr bwMode="auto">
          <a:xfrm>
            <a:off x="3784600" y="2286000"/>
            <a:ext cx="4914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init</a:t>
            </a:r>
          </a:p>
        </p:txBody>
      </p:sp>
      <p:sp>
        <p:nvSpPr>
          <p:cNvPr id="41989" name="Rectangle 4">
            <a:extLst>
              <a:ext uri="{FF2B5EF4-FFF2-40B4-BE49-F238E27FC236}">
                <a16:creationId xmlns:a16="http://schemas.microsoft.com/office/drawing/2014/main" id="{292516FC-8989-E4FD-3F01-814E1EC4DCA2}"/>
              </a:ext>
            </a:extLst>
          </p:cNvPr>
          <p:cNvSpPr>
            <a:spLocks/>
          </p:cNvSpPr>
          <p:nvPr/>
        </p:nvSpPr>
        <p:spPr bwMode="auto">
          <a:xfrm>
            <a:off x="4470400" y="4914900"/>
            <a:ext cx="215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a:solidFill>
                  <a:srgbClr val="9A9A9A"/>
                </a:solidFill>
                <a:cs typeface="Gill Sans Light" charset="0"/>
              </a:rPr>
              <a:t>$ ls -al</a:t>
            </a:r>
          </a:p>
        </p:txBody>
      </p:sp>
      <p:sp>
        <p:nvSpPr>
          <p:cNvPr id="41990" name="Rectangle 5">
            <a:extLst>
              <a:ext uri="{FF2B5EF4-FFF2-40B4-BE49-F238E27FC236}">
                <a16:creationId xmlns:a16="http://schemas.microsoft.com/office/drawing/2014/main" id="{971997E5-1507-7A7E-05F3-760E6172C554}"/>
              </a:ext>
            </a:extLst>
          </p:cNvPr>
          <p:cNvSpPr>
            <a:spLocks/>
          </p:cNvSpPr>
          <p:nvPr/>
        </p:nvSpPr>
        <p:spPr bwMode="auto">
          <a:xfrm>
            <a:off x="4470400" y="5461000"/>
            <a:ext cx="241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a:solidFill>
                  <a:srgbClr val="4D4D4D"/>
                </a:solidFill>
                <a:latin typeface="Gill Sans" charset="0"/>
                <a:cs typeface="Gill Sans" charset="0"/>
                <a:sym typeface="Gill Sans" charset="0"/>
              </a:rPr>
              <a:t>$ git init</a:t>
            </a:r>
          </a:p>
        </p:txBody>
      </p:sp>
      <p:sp>
        <p:nvSpPr>
          <p:cNvPr id="41991" name="Rectangle 6">
            <a:extLst>
              <a:ext uri="{FF2B5EF4-FFF2-40B4-BE49-F238E27FC236}">
                <a16:creationId xmlns:a16="http://schemas.microsoft.com/office/drawing/2014/main" id="{CECFE44F-A346-B945-FF63-74D032F3B83F}"/>
              </a:ext>
            </a:extLst>
          </p:cNvPr>
          <p:cNvSpPr>
            <a:spLocks/>
          </p:cNvSpPr>
          <p:nvPr/>
        </p:nvSpPr>
        <p:spPr bwMode="auto">
          <a:xfrm>
            <a:off x="4470400" y="6007100"/>
            <a:ext cx="491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a:solidFill>
                  <a:srgbClr val="9A9A9A"/>
                </a:solidFill>
                <a:cs typeface="Gill Sans Light" charset="0"/>
              </a:rPr>
              <a:t>$ ls -al</a:t>
            </a:r>
          </a:p>
        </p:txBody>
      </p:sp>
      <p:sp>
        <p:nvSpPr>
          <p:cNvPr id="41992" name="Rectangle 7">
            <a:extLst>
              <a:ext uri="{FF2B5EF4-FFF2-40B4-BE49-F238E27FC236}">
                <a16:creationId xmlns:a16="http://schemas.microsoft.com/office/drawing/2014/main" id="{B21025C3-46AB-F410-FCE7-ACCE945D62A1}"/>
              </a:ext>
            </a:extLst>
          </p:cNvPr>
          <p:cNvSpPr>
            <a:spLocks/>
          </p:cNvSpPr>
          <p:nvPr/>
        </p:nvSpPr>
        <p:spPr bwMode="auto">
          <a:xfrm>
            <a:off x="4470400" y="3683000"/>
            <a:ext cx="491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a:solidFill>
                  <a:srgbClr val="9A9A9A"/>
                </a:solidFill>
                <a:cs typeface="Gill Sans Light" charset="0"/>
              </a:rPr>
              <a:t>$ mkdir workspace</a:t>
            </a:r>
          </a:p>
        </p:txBody>
      </p:sp>
      <p:sp>
        <p:nvSpPr>
          <p:cNvPr id="41993" name="Rectangle 8">
            <a:extLst>
              <a:ext uri="{FF2B5EF4-FFF2-40B4-BE49-F238E27FC236}">
                <a16:creationId xmlns:a16="http://schemas.microsoft.com/office/drawing/2014/main" id="{7235456E-9190-2DC0-68DE-85A3F9F8F485}"/>
              </a:ext>
            </a:extLst>
          </p:cNvPr>
          <p:cNvSpPr>
            <a:spLocks/>
          </p:cNvSpPr>
          <p:nvPr/>
        </p:nvSpPr>
        <p:spPr bwMode="auto">
          <a:xfrm>
            <a:off x="4470400" y="4292600"/>
            <a:ext cx="491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a:solidFill>
                  <a:srgbClr val="9A9A9A"/>
                </a:solidFill>
                <a:cs typeface="Gill Sans Light" charset="0"/>
              </a:rPr>
              <a:t>$ cd workspace</a:t>
            </a:r>
          </a:p>
        </p:txBody>
      </p:sp>
      <p:sp>
        <p:nvSpPr>
          <p:cNvPr id="41994" name="Rectangle 9">
            <a:extLst>
              <a:ext uri="{FF2B5EF4-FFF2-40B4-BE49-F238E27FC236}">
                <a16:creationId xmlns:a16="http://schemas.microsoft.com/office/drawing/2014/main" id="{0478FCE1-CF4D-DC2C-D36A-18DF78CAC5C7}"/>
              </a:ext>
            </a:extLst>
          </p:cNvPr>
          <p:cNvSpPr>
            <a:spLocks/>
          </p:cNvSpPr>
          <p:nvPr/>
        </p:nvSpPr>
        <p:spPr bwMode="auto">
          <a:xfrm>
            <a:off x="10731500" y="5549900"/>
            <a:ext cx="510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1800">
                <a:solidFill>
                  <a:srgbClr val="808080"/>
                </a:solidFill>
                <a:cs typeface="Gill Sans Light" charset="0"/>
              </a:rPr>
              <a:t>Initialized empty Git repository in </a:t>
            </a:r>
            <a:r>
              <a:rPr lang="en-US" altLang="en-US" sz="1800">
                <a:solidFill>
                  <a:srgbClr val="808080"/>
                </a:solidFill>
                <a:latin typeface="Gill Sans" charset="0"/>
                <a:cs typeface="Gill Sans" charset="0"/>
                <a:sym typeface="Gill Sans" charset="0"/>
              </a:rPr>
              <a:t>../workspace/.git/</a:t>
            </a:r>
          </a:p>
        </p:txBody>
      </p:sp>
      <p:sp>
        <p:nvSpPr>
          <p:cNvPr id="41995" name="Rectangle 10">
            <a:extLst>
              <a:ext uri="{FF2B5EF4-FFF2-40B4-BE49-F238E27FC236}">
                <a16:creationId xmlns:a16="http://schemas.microsoft.com/office/drawing/2014/main" id="{17292FAA-12C7-6456-1D1D-6C5DDEB8F30E}"/>
              </a:ext>
            </a:extLst>
          </p:cNvPr>
          <p:cNvSpPr>
            <a:spLocks/>
          </p:cNvSpPr>
          <p:nvPr/>
        </p:nvSpPr>
        <p:spPr bwMode="auto">
          <a:xfrm>
            <a:off x="10731500" y="6096000"/>
            <a:ext cx="5105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1800">
                <a:solidFill>
                  <a:srgbClr val="808080"/>
                </a:solidFill>
                <a:cs typeface="Gill Sans Light" charset="0"/>
              </a:rPr>
              <a:t>drwxr-xr-x  10 Shreyas  staff  340 Jan 15 17:22 </a:t>
            </a:r>
            <a:r>
              <a:rPr lang="en-US" altLang="en-US" sz="1800">
                <a:solidFill>
                  <a:srgbClr val="808080"/>
                </a:solidFill>
                <a:latin typeface="Gill Sans" charset="0"/>
                <a:cs typeface="Gill Sans" charset="0"/>
                <a:sym typeface="Gill Sans" charset="0"/>
              </a:rPr>
              <a:t>.git</a:t>
            </a:r>
          </a:p>
        </p:txBody>
      </p:sp>
      <p:sp>
        <p:nvSpPr>
          <p:cNvPr id="41996" name="Rectangle 11">
            <a:extLst>
              <a:ext uri="{FF2B5EF4-FFF2-40B4-BE49-F238E27FC236}">
                <a16:creationId xmlns:a16="http://schemas.microsoft.com/office/drawing/2014/main" id="{D230AD43-8874-E6FE-990B-D67F9435852C}"/>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charset="0"/>
              <a:buChar char="•"/>
            </a:pPr>
            <a:r>
              <a:rPr lang="en-US" altLang="en-US" sz="2400">
                <a:solidFill>
                  <a:schemeClr val="tx1"/>
                </a:solidFill>
                <a:latin typeface="Gill Sans" charset="0"/>
                <a:cs typeface="Gill Sans" charset="0"/>
                <a:sym typeface="Gill Sans"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41997" name="Line 12">
            <a:extLst>
              <a:ext uri="{FF2B5EF4-FFF2-40B4-BE49-F238E27FC236}">
                <a16:creationId xmlns:a16="http://schemas.microsoft.com/office/drawing/2014/main" id="{BE6BA448-0E82-7CD5-680A-DF96D3E5C87C}"/>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1998" name="Rectangle 4">
            <a:extLst>
              <a:ext uri="{FF2B5EF4-FFF2-40B4-BE49-F238E27FC236}">
                <a16:creationId xmlns:a16="http://schemas.microsoft.com/office/drawing/2014/main" id="{D530CEBB-F34D-169D-8294-8E018A27FF51}"/>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a:solidFill>
                  <a:srgbClr val="4D4D4D"/>
                </a:solidFill>
                <a:cs typeface="Gill Sans Light" charset="0"/>
              </a:rPr>
              <a:t>Create an empty Git Repository </a:t>
            </a:r>
          </a:p>
        </p:txBody>
      </p:sp>
    </p:spTree>
  </p:cSld>
  <p:clrMapOvr>
    <a:masterClrMapping/>
  </p:clrMapOvr>
  <p:transition spd="med">
    <p:dissolv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1">
            <a:extLst>
              <a:ext uri="{FF2B5EF4-FFF2-40B4-BE49-F238E27FC236}">
                <a16:creationId xmlns:a16="http://schemas.microsoft.com/office/drawing/2014/main" id="{1B404EA4-9BA4-6234-0B42-7EB21FD45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4035" name="Rectangle 2">
            <a:extLst>
              <a:ext uri="{FF2B5EF4-FFF2-40B4-BE49-F238E27FC236}">
                <a16:creationId xmlns:a16="http://schemas.microsoft.com/office/drawing/2014/main" id="{CD48FA69-8D0F-1AF5-92A5-E5A4ADC6049A}"/>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44036" name="Rectangle 3">
            <a:extLst>
              <a:ext uri="{FF2B5EF4-FFF2-40B4-BE49-F238E27FC236}">
                <a16:creationId xmlns:a16="http://schemas.microsoft.com/office/drawing/2014/main" id="{2CC69017-CF8A-2A7E-BAB5-DD64D81B5C75}"/>
              </a:ext>
            </a:extLst>
          </p:cNvPr>
          <p:cNvSpPr>
            <a:spLocks/>
          </p:cNvSpPr>
          <p:nvPr/>
        </p:nvSpPr>
        <p:spPr bwMode="auto">
          <a:xfrm>
            <a:off x="3784600" y="2844800"/>
            <a:ext cx="49149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status</a:t>
            </a:r>
          </a:p>
        </p:txBody>
      </p:sp>
      <p:sp>
        <p:nvSpPr>
          <p:cNvPr id="44037" name="Rectangle 4">
            <a:extLst>
              <a:ext uri="{FF2B5EF4-FFF2-40B4-BE49-F238E27FC236}">
                <a16:creationId xmlns:a16="http://schemas.microsoft.com/office/drawing/2014/main" id="{D626CDAD-697C-54AF-F720-B4811F3CE442}"/>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44038" name="Line 5">
            <a:extLst>
              <a:ext uri="{FF2B5EF4-FFF2-40B4-BE49-F238E27FC236}">
                <a16:creationId xmlns:a16="http://schemas.microsoft.com/office/drawing/2014/main" id="{9643ACD4-578A-FCF8-F561-89D51B67D7AA}"/>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4039" name="Rectangle 6">
            <a:extLst>
              <a:ext uri="{FF2B5EF4-FFF2-40B4-BE49-F238E27FC236}">
                <a16:creationId xmlns:a16="http://schemas.microsoft.com/office/drawing/2014/main" id="{2A5903EE-E2F7-3A39-2B11-1B1035E9DF19}"/>
              </a:ext>
            </a:extLst>
          </p:cNvPr>
          <p:cNvSpPr>
            <a:spLocks/>
          </p:cNvSpPr>
          <p:nvPr/>
        </p:nvSpPr>
        <p:spPr bwMode="auto">
          <a:xfrm>
            <a:off x="3822700" y="1816100"/>
            <a:ext cx="491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a:solidFill>
                  <a:srgbClr val="9A9A9A"/>
                </a:solidFill>
                <a:cs typeface="Gill Sans Light" charset="0"/>
              </a:rPr>
              <a:t>$ cd ..</a:t>
            </a:r>
          </a:p>
        </p:txBody>
      </p:sp>
      <p:sp>
        <p:nvSpPr>
          <p:cNvPr id="44040" name="Rectangle 7">
            <a:extLst>
              <a:ext uri="{FF2B5EF4-FFF2-40B4-BE49-F238E27FC236}">
                <a16:creationId xmlns:a16="http://schemas.microsoft.com/office/drawing/2014/main" id="{14040467-6E06-B2C6-B9CC-C6BCA775B5CC}"/>
              </a:ext>
            </a:extLst>
          </p:cNvPr>
          <p:cNvSpPr>
            <a:spLocks/>
          </p:cNvSpPr>
          <p:nvPr/>
        </p:nvSpPr>
        <p:spPr bwMode="auto">
          <a:xfrm>
            <a:off x="3822700" y="2273300"/>
            <a:ext cx="491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a:solidFill>
                  <a:srgbClr val="9A9A9A"/>
                </a:solidFill>
                <a:cs typeface="Gill Sans Light" charset="0"/>
              </a:rPr>
              <a:t>$ touch testfile.md</a:t>
            </a:r>
          </a:p>
        </p:txBody>
      </p:sp>
      <p:sp>
        <p:nvSpPr>
          <p:cNvPr id="44041" name="Line 9">
            <a:extLst>
              <a:ext uri="{FF2B5EF4-FFF2-40B4-BE49-F238E27FC236}">
                <a16:creationId xmlns:a16="http://schemas.microsoft.com/office/drawing/2014/main" id="{2A5F5CEF-9A40-E998-C3D5-6D6F65DF4266}"/>
              </a:ext>
            </a:extLst>
          </p:cNvPr>
          <p:cNvSpPr>
            <a:spLocks noChangeShapeType="1"/>
          </p:cNvSpPr>
          <p:nvPr/>
        </p:nvSpPr>
        <p:spPr bwMode="auto">
          <a:xfrm flipH="1">
            <a:off x="6383338" y="6553200"/>
            <a:ext cx="731837"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4042" name="Line 10">
            <a:extLst>
              <a:ext uri="{FF2B5EF4-FFF2-40B4-BE49-F238E27FC236}">
                <a16:creationId xmlns:a16="http://schemas.microsoft.com/office/drawing/2014/main" id="{41001A5C-6A56-FA7C-0F81-ED192ECD532A}"/>
              </a:ext>
            </a:extLst>
          </p:cNvPr>
          <p:cNvSpPr>
            <a:spLocks noChangeShapeType="1"/>
          </p:cNvSpPr>
          <p:nvPr/>
        </p:nvSpPr>
        <p:spPr bwMode="auto">
          <a:xfrm flipH="1">
            <a:off x="6346825" y="5676900"/>
            <a:ext cx="768350"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4043" name="Rectangle 11">
            <a:extLst>
              <a:ext uri="{FF2B5EF4-FFF2-40B4-BE49-F238E27FC236}">
                <a16:creationId xmlns:a16="http://schemas.microsoft.com/office/drawing/2014/main" id="{F62AF12E-9185-D8B1-56C3-0335954F0700}"/>
              </a:ext>
            </a:extLst>
          </p:cNvPr>
          <p:cNvSpPr>
            <a:spLocks/>
          </p:cNvSpPr>
          <p:nvPr/>
        </p:nvSpPr>
        <p:spPr bwMode="auto">
          <a:xfrm>
            <a:off x="4394200" y="5410200"/>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a:solidFill>
                  <a:srgbClr val="9A9A9A"/>
                </a:solidFill>
                <a:cs typeface="Gill Sans Light" charset="0"/>
              </a:rPr>
              <a:t>branch name</a:t>
            </a:r>
          </a:p>
        </p:txBody>
      </p:sp>
      <p:sp>
        <p:nvSpPr>
          <p:cNvPr id="44044" name="Rectangle 12">
            <a:extLst>
              <a:ext uri="{FF2B5EF4-FFF2-40B4-BE49-F238E27FC236}">
                <a16:creationId xmlns:a16="http://schemas.microsoft.com/office/drawing/2014/main" id="{44E8EA34-7885-E876-E941-6C4E3FEC8C84}"/>
              </a:ext>
            </a:extLst>
          </p:cNvPr>
          <p:cNvSpPr>
            <a:spLocks/>
          </p:cNvSpPr>
          <p:nvPr/>
        </p:nvSpPr>
        <p:spPr bwMode="auto">
          <a:xfrm>
            <a:off x="4394200" y="6286500"/>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a:solidFill>
                  <a:srgbClr val="9A9A9A"/>
                </a:solidFill>
                <a:cs typeface="Gill Sans Light" charset="0"/>
              </a:rPr>
              <a:t>staging area</a:t>
            </a:r>
          </a:p>
        </p:txBody>
      </p:sp>
      <p:sp>
        <p:nvSpPr>
          <p:cNvPr id="44045" name="Rectangle 4">
            <a:extLst>
              <a:ext uri="{FF2B5EF4-FFF2-40B4-BE49-F238E27FC236}">
                <a16:creationId xmlns:a16="http://schemas.microsoft.com/office/drawing/2014/main" id="{A6BE72A8-10CF-9D7B-D665-553A2ECAEE39}"/>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a:solidFill>
                  <a:srgbClr val="4D4D4D"/>
                </a:solidFill>
                <a:cs typeface="Gill Sans Light" charset="0"/>
              </a:rPr>
              <a:t>Show the working tree status</a:t>
            </a:r>
          </a:p>
        </p:txBody>
      </p:sp>
      <p:pic>
        <p:nvPicPr>
          <p:cNvPr id="44046" name="Picture 2">
            <a:extLst>
              <a:ext uri="{FF2B5EF4-FFF2-40B4-BE49-F238E27FC236}">
                <a16:creationId xmlns:a16="http://schemas.microsoft.com/office/drawing/2014/main" id="{2B861B5E-347F-4EFC-D614-63649C1B64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1913" y="5410200"/>
            <a:ext cx="8574087"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a:extLst>
              <a:ext uri="{FF2B5EF4-FFF2-40B4-BE49-F238E27FC236}">
                <a16:creationId xmlns:a16="http://schemas.microsoft.com/office/drawing/2014/main" id="{5C2F69F4-982F-8FF0-F058-6ECB0C57F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6083" name="Rectangle 2">
            <a:extLst>
              <a:ext uri="{FF2B5EF4-FFF2-40B4-BE49-F238E27FC236}">
                <a16:creationId xmlns:a16="http://schemas.microsoft.com/office/drawing/2014/main" id="{BD5EBB87-EDFF-6E10-332A-B049F394D3B9}"/>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46084" name="Rectangle 3">
            <a:extLst>
              <a:ext uri="{FF2B5EF4-FFF2-40B4-BE49-F238E27FC236}">
                <a16:creationId xmlns:a16="http://schemas.microsoft.com/office/drawing/2014/main" id="{7A4F08C2-E567-19A6-0CB3-5DEE127B8B8E}"/>
              </a:ext>
            </a:extLst>
          </p:cNvPr>
          <p:cNvSpPr>
            <a:spLocks/>
          </p:cNvSpPr>
          <p:nvPr/>
        </p:nvSpPr>
        <p:spPr bwMode="auto">
          <a:xfrm>
            <a:off x="3802063" y="1955800"/>
            <a:ext cx="49149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status -s</a:t>
            </a:r>
          </a:p>
        </p:txBody>
      </p:sp>
      <p:sp>
        <p:nvSpPr>
          <p:cNvPr id="46085" name="Rectangle 4">
            <a:extLst>
              <a:ext uri="{FF2B5EF4-FFF2-40B4-BE49-F238E27FC236}">
                <a16:creationId xmlns:a16="http://schemas.microsoft.com/office/drawing/2014/main" id="{6FCA4195-7E77-5614-5B8C-0C8D10CBB398}"/>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46086" name="Line 5">
            <a:extLst>
              <a:ext uri="{FF2B5EF4-FFF2-40B4-BE49-F238E27FC236}">
                <a16:creationId xmlns:a16="http://schemas.microsoft.com/office/drawing/2014/main" id="{7D7BB66A-21AD-7BF8-56B0-03EBCECEDF70}"/>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6087" name="Rectangle 3">
            <a:extLst>
              <a:ext uri="{FF2B5EF4-FFF2-40B4-BE49-F238E27FC236}">
                <a16:creationId xmlns:a16="http://schemas.microsoft.com/office/drawing/2014/main" id="{6C354FEB-4AF2-B8F2-8565-2B4E38EE42BB}"/>
              </a:ext>
            </a:extLst>
          </p:cNvPr>
          <p:cNvSpPr>
            <a:spLocks/>
          </p:cNvSpPr>
          <p:nvPr/>
        </p:nvSpPr>
        <p:spPr bwMode="auto">
          <a:xfrm>
            <a:off x="3806825" y="4298950"/>
            <a:ext cx="4914900"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endParaRPr lang="en-US" altLang="en-US" sz="6400">
              <a:solidFill>
                <a:srgbClr val="4D4D4D"/>
              </a:solidFill>
              <a:cs typeface="Gill Sans Light" charset="0"/>
            </a:endParaRPr>
          </a:p>
        </p:txBody>
      </p:sp>
      <p:sp>
        <p:nvSpPr>
          <p:cNvPr id="46088" name="TextBox 3">
            <a:extLst>
              <a:ext uri="{FF2B5EF4-FFF2-40B4-BE49-F238E27FC236}">
                <a16:creationId xmlns:a16="http://schemas.microsoft.com/office/drawing/2014/main" id="{AF963738-F18F-A55D-9EBA-ED9741A83036}"/>
              </a:ext>
            </a:extLst>
          </p:cNvPr>
          <p:cNvSpPr txBox="1">
            <a:spLocks noChangeArrowheads="1"/>
          </p:cNvSpPr>
          <p:nvPr/>
        </p:nvSpPr>
        <p:spPr bwMode="auto">
          <a:xfrm>
            <a:off x="4013200" y="3448050"/>
            <a:ext cx="1191260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r>
              <a:rPr lang="en-US" altLang="en-US"/>
              <a:t>' ' = unmodified</a:t>
            </a:r>
          </a:p>
          <a:p>
            <a:r>
              <a:rPr lang="en-US" altLang="en-US"/>
              <a:t>M = modified</a:t>
            </a:r>
          </a:p>
          <a:p>
            <a:r>
              <a:rPr lang="en-US" altLang="en-US"/>
              <a:t>A = added</a:t>
            </a:r>
          </a:p>
          <a:p>
            <a:r>
              <a:rPr lang="en-US" altLang="en-US"/>
              <a:t>D = deleted</a:t>
            </a:r>
          </a:p>
          <a:p>
            <a:r>
              <a:rPr lang="en-US" altLang="en-US"/>
              <a:t>R = renamed</a:t>
            </a:r>
          </a:p>
          <a:p>
            <a:r>
              <a:rPr lang="en-US" altLang="en-US"/>
              <a:t>C = copied</a:t>
            </a:r>
          </a:p>
          <a:p>
            <a:r>
              <a:rPr lang="en-US" altLang="en-US"/>
              <a:t>U = updated but unmerged</a:t>
            </a:r>
          </a:p>
          <a:p>
            <a:r>
              <a:rPr lang="en-US" altLang="en-US"/>
              <a:t>?? =  untrack</a:t>
            </a:r>
          </a:p>
        </p:txBody>
      </p:sp>
      <p:pic>
        <p:nvPicPr>
          <p:cNvPr id="46089" name="Picture 5">
            <a:extLst>
              <a:ext uri="{FF2B5EF4-FFF2-40B4-BE49-F238E27FC236}">
                <a16:creationId xmlns:a16="http://schemas.microsoft.com/office/drawing/2014/main" id="{585EE44C-C955-5753-B800-DCA30DD5AD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0675" y="4865688"/>
            <a:ext cx="5041900" cy="143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1">
            <a:extLst>
              <a:ext uri="{FF2B5EF4-FFF2-40B4-BE49-F238E27FC236}">
                <a16:creationId xmlns:a16="http://schemas.microsoft.com/office/drawing/2014/main" id="{F8FB5A00-1463-5D6B-980A-3128702682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8131" name="Rectangle 2">
            <a:extLst>
              <a:ext uri="{FF2B5EF4-FFF2-40B4-BE49-F238E27FC236}">
                <a16:creationId xmlns:a16="http://schemas.microsoft.com/office/drawing/2014/main" id="{42065FF1-9257-5F01-B335-EB59949908DE}"/>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48132" name="Rectangle 3">
            <a:extLst>
              <a:ext uri="{FF2B5EF4-FFF2-40B4-BE49-F238E27FC236}">
                <a16:creationId xmlns:a16="http://schemas.microsoft.com/office/drawing/2014/main" id="{1BFFC0A5-4A85-B761-6B7E-5DE13B551D7D}"/>
              </a:ext>
            </a:extLst>
          </p:cNvPr>
          <p:cNvSpPr>
            <a:spLocks/>
          </p:cNvSpPr>
          <p:nvPr/>
        </p:nvSpPr>
        <p:spPr bwMode="auto">
          <a:xfrm>
            <a:off x="3784600" y="2209800"/>
            <a:ext cx="7810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add &lt;filename/dir&gt;</a:t>
            </a:r>
          </a:p>
        </p:txBody>
      </p:sp>
      <p:sp>
        <p:nvSpPr>
          <p:cNvPr id="48133" name="Line 5">
            <a:extLst>
              <a:ext uri="{FF2B5EF4-FFF2-40B4-BE49-F238E27FC236}">
                <a16:creationId xmlns:a16="http://schemas.microsoft.com/office/drawing/2014/main" id="{FA0B406D-703D-F7E7-1247-32F9175CEE83}"/>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8134" name="Line 6">
            <a:extLst>
              <a:ext uri="{FF2B5EF4-FFF2-40B4-BE49-F238E27FC236}">
                <a16:creationId xmlns:a16="http://schemas.microsoft.com/office/drawing/2014/main" id="{A2B9C6DB-021E-EDEE-FCAF-0ECC344BA522}"/>
              </a:ext>
            </a:extLst>
          </p:cNvPr>
          <p:cNvSpPr>
            <a:spLocks noChangeShapeType="1"/>
          </p:cNvSpPr>
          <p:nvPr/>
        </p:nvSpPr>
        <p:spPr bwMode="auto">
          <a:xfrm flipH="1">
            <a:off x="7853363" y="6184900"/>
            <a:ext cx="731837"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48135" name="Rectangle 7">
            <a:extLst>
              <a:ext uri="{FF2B5EF4-FFF2-40B4-BE49-F238E27FC236}">
                <a16:creationId xmlns:a16="http://schemas.microsoft.com/office/drawing/2014/main" id="{AED06769-1767-B6F8-8167-13D5395965CC}"/>
              </a:ext>
            </a:extLst>
          </p:cNvPr>
          <p:cNvSpPr>
            <a:spLocks/>
          </p:cNvSpPr>
          <p:nvPr/>
        </p:nvSpPr>
        <p:spPr bwMode="auto">
          <a:xfrm>
            <a:off x="5864225" y="5918200"/>
            <a:ext cx="1866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a:solidFill>
                  <a:srgbClr val="9A9A9A"/>
                </a:solidFill>
                <a:cs typeface="Gill Sans Light" charset="0"/>
              </a:rPr>
              <a:t>staging area</a:t>
            </a:r>
          </a:p>
        </p:txBody>
      </p:sp>
      <p:sp>
        <p:nvSpPr>
          <p:cNvPr id="48136" name="Rectangle 8">
            <a:extLst>
              <a:ext uri="{FF2B5EF4-FFF2-40B4-BE49-F238E27FC236}">
                <a16:creationId xmlns:a16="http://schemas.microsoft.com/office/drawing/2014/main" id="{4B63B9F5-6B2E-0848-2249-97242801A304}"/>
              </a:ext>
            </a:extLst>
          </p:cNvPr>
          <p:cNvSpPr>
            <a:spLocks/>
          </p:cNvSpPr>
          <p:nvPr/>
        </p:nvSpPr>
        <p:spPr bwMode="auto">
          <a:xfrm>
            <a:off x="3822700" y="3289300"/>
            <a:ext cx="491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a:solidFill>
                  <a:srgbClr val="9A9A9A"/>
                </a:solidFill>
                <a:cs typeface="Gill Sans Light" charset="0"/>
              </a:rPr>
              <a:t>$ git status</a:t>
            </a:r>
          </a:p>
        </p:txBody>
      </p:sp>
      <p:sp>
        <p:nvSpPr>
          <p:cNvPr id="48137" name="Rectangle 4">
            <a:extLst>
              <a:ext uri="{FF2B5EF4-FFF2-40B4-BE49-F238E27FC236}">
                <a16:creationId xmlns:a16="http://schemas.microsoft.com/office/drawing/2014/main" id="{52C2834A-7281-778B-515B-A332128E10B5}"/>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48138" name="Rectangle 4">
            <a:extLst>
              <a:ext uri="{FF2B5EF4-FFF2-40B4-BE49-F238E27FC236}">
                <a16:creationId xmlns:a16="http://schemas.microsoft.com/office/drawing/2014/main" id="{2F3D19BE-9055-375E-220D-6F1C68FB1685}"/>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a:solidFill>
                  <a:srgbClr val="4D4D4D"/>
                </a:solidFill>
                <a:cs typeface="Gill Sans Light" charset="0"/>
              </a:rPr>
              <a:t>Add file contents to the index</a:t>
            </a:r>
          </a:p>
        </p:txBody>
      </p:sp>
      <p:pic>
        <p:nvPicPr>
          <p:cNvPr id="48139" name="Picture 4">
            <a:extLst>
              <a:ext uri="{FF2B5EF4-FFF2-40B4-BE49-F238E27FC236}">
                <a16:creationId xmlns:a16="http://schemas.microsoft.com/office/drawing/2014/main" id="{41C17754-17B8-1170-6EB7-545EF1DAB0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0638" y="4713288"/>
            <a:ext cx="7345362"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1">
            <a:extLst>
              <a:ext uri="{FF2B5EF4-FFF2-40B4-BE49-F238E27FC236}">
                <a16:creationId xmlns:a16="http://schemas.microsoft.com/office/drawing/2014/main" id="{DA0B33F7-72A8-EF6C-F61F-23394DFDA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0179" name="Rectangle 2">
            <a:extLst>
              <a:ext uri="{FF2B5EF4-FFF2-40B4-BE49-F238E27FC236}">
                <a16:creationId xmlns:a16="http://schemas.microsoft.com/office/drawing/2014/main" id="{CFABEADC-91F7-69DC-A99B-93113D54E2EE}"/>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50180" name="Line 5">
            <a:extLst>
              <a:ext uri="{FF2B5EF4-FFF2-40B4-BE49-F238E27FC236}">
                <a16:creationId xmlns:a16="http://schemas.microsoft.com/office/drawing/2014/main" id="{17D4B2C9-F979-10DC-1EBB-FE3AD79DEED5}"/>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50181" name="Google Shape;147;p26" descr="basic-remote-workflow.png">
            <a:extLst>
              <a:ext uri="{FF2B5EF4-FFF2-40B4-BE49-F238E27FC236}">
                <a16:creationId xmlns:a16="http://schemas.microsoft.com/office/drawing/2014/main" id="{FC189858-0BDD-D28C-F5E2-4B1C85401F96}"/>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8256" y="2108200"/>
            <a:ext cx="6240743" cy="506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Rectangle 4">
            <a:extLst>
              <a:ext uri="{FF2B5EF4-FFF2-40B4-BE49-F238E27FC236}">
                <a16:creationId xmlns:a16="http://schemas.microsoft.com/office/drawing/2014/main" id="{A4BCCF52-E52E-5FE0-7C1B-6B9843FBC512}"/>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pic>
        <p:nvPicPr>
          <p:cNvPr id="1026" name="Picture 2">
            <a:extLst>
              <a:ext uri="{FF2B5EF4-FFF2-40B4-BE49-F238E27FC236}">
                <a16:creationId xmlns:a16="http://schemas.microsoft.com/office/drawing/2014/main" id="{4E593BCE-43C5-CC61-1F6D-63D89E83BD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555" r="9348"/>
          <a:stretch/>
        </p:blipFill>
        <p:spPr bwMode="auto">
          <a:xfrm>
            <a:off x="9778999" y="5026504"/>
            <a:ext cx="6477001" cy="41235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dissolv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a:extLst>
              <a:ext uri="{FF2B5EF4-FFF2-40B4-BE49-F238E27FC236}">
                <a16:creationId xmlns:a16="http://schemas.microsoft.com/office/drawing/2014/main" id="{4B6312D0-4F4F-19C6-916C-AB613F2E27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2227" name="Rectangle 2">
            <a:extLst>
              <a:ext uri="{FF2B5EF4-FFF2-40B4-BE49-F238E27FC236}">
                <a16:creationId xmlns:a16="http://schemas.microsoft.com/office/drawing/2014/main" id="{E866C1A1-EDC3-F9F7-5526-586CC726E93D}"/>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52228" name="Rectangle 3">
            <a:extLst>
              <a:ext uri="{FF2B5EF4-FFF2-40B4-BE49-F238E27FC236}">
                <a16:creationId xmlns:a16="http://schemas.microsoft.com/office/drawing/2014/main" id="{0D809986-6993-3F13-2A8E-8DCFDBF4AFFD}"/>
              </a:ext>
            </a:extLst>
          </p:cNvPr>
          <p:cNvSpPr>
            <a:spLocks/>
          </p:cNvSpPr>
          <p:nvPr/>
        </p:nvSpPr>
        <p:spPr bwMode="auto">
          <a:xfrm>
            <a:off x="3784600" y="2209800"/>
            <a:ext cx="10210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commit –m “your msg”</a:t>
            </a:r>
          </a:p>
        </p:txBody>
      </p:sp>
      <p:sp>
        <p:nvSpPr>
          <p:cNvPr id="52229" name="Line 5">
            <a:extLst>
              <a:ext uri="{FF2B5EF4-FFF2-40B4-BE49-F238E27FC236}">
                <a16:creationId xmlns:a16="http://schemas.microsoft.com/office/drawing/2014/main" id="{108C2EE0-E140-7AE6-C7EF-1D36D8EBAED7}"/>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2230" name="Line 6">
            <a:extLst>
              <a:ext uri="{FF2B5EF4-FFF2-40B4-BE49-F238E27FC236}">
                <a16:creationId xmlns:a16="http://schemas.microsoft.com/office/drawing/2014/main" id="{A4635CEB-60E1-29A9-7AD5-A5F357A53CC4}"/>
              </a:ext>
            </a:extLst>
          </p:cNvPr>
          <p:cNvSpPr>
            <a:spLocks noChangeShapeType="1"/>
          </p:cNvSpPr>
          <p:nvPr/>
        </p:nvSpPr>
        <p:spPr bwMode="auto">
          <a:xfrm flipH="1">
            <a:off x="6497638" y="4686300"/>
            <a:ext cx="731837"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2231" name="Rectangle 7">
            <a:extLst>
              <a:ext uri="{FF2B5EF4-FFF2-40B4-BE49-F238E27FC236}">
                <a16:creationId xmlns:a16="http://schemas.microsoft.com/office/drawing/2014/main" id="{B2EFA091-430B-29E2-E452-7EC841D060B7}"/>
              </a:ext>
            </a:extLst>
          </p:cNvPr>
          <p:cNvSpPr>
            <a:spLocks/>
          </p:cNvSpPr>
          <p:nvPr/>
        </p:nvSpPr>
        <p:spPr bwMode="auto">
          <a:xfrm>
            <a:off x="4051300" y="44196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a:solidFill>
                  <a:srgbClr val="9A9A9A"/>
                </a:solidFill>
                <a:cs typeface="Gill Sans Light" charset="0"/>
              </a:rPr>
              <a:t>your commit msg</a:t>
            </a:r>
          </a:p>
        </p:txBody>
      </p:sp>
      <p:sp>
        <p:nvSpPr>
          <p:cNvPr id="52232" name="Rectangle 8">
            <a:extLst>
              <a:ext uri="{FF2B5EF4-FFF2-40B4-BE49-F238E27FC236}">
                <a16:creationId xmlns:a16="http://schemas.microsoft.com/office/drawing/2014/main" id="{3FFBE76F-850F-056A-303B-217286BA0C73}"/>
              </a:ext>
            </a:extLst>
          </p:cNvPr>
          <p:cNvSpPr>
            <a:spLocks/>
          </p:cNvSpPr>
          <p:nvPr/>
        </p:nvSpPr>
        <p:spPr bwMode="auto">
          <a:xfrm>
            <a:off x="3822700" y="3289300"/>
            <a:ext cx="49149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a:solidFill>
                  <a:srgbClr val="9A9A9A"/>
                </a:solidFill>
                <a:cs typeface="Gill Sans Light" charset="0"/>
              </a:rPr>
              <a:t>$ git status</a:t>
            </a:r>
          </a:p>
        </p:txBody>
      </p:sp>
      <p:pic>
        <p:nvPicPr>
          <p:cNvPr id="52233" name="Picture 9">
            <a:extLst>
              <a:ext uri="{FF2B5EF4-FFF2-40B4-BE49-F238E27FC236}">
                <a16:creationId xmlns:a16="http://schemas.microsoft.com/office/drawing/2014/main" id="{0849490F-5D26-EABF-BE83-83F11F53B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200" y="4114800"/>
            <a:ext cx="8712200" cy="38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2234" name="Rectangle 4">
            <a:extLst>
              <a:ext uri="{FF2B5EF4-FFF2-40B4-BE49-F238E27FC236}">
                <a16:creationId xmlns:a16="http://schemas.microsoft.com/office/drawing/2014/main" id="{5F64B2DD-48D4-5C77-8B80-27ECFDA24D7B}"/>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52235" name="Rectangle 4">
            <a:extLst>
              <a:ext uri="{FF2B5EF4-FFF2-40B4-BE49-F238E27FC236}">
                <a16:creationId xmlns:a16="http://schemas.microsoft.com/office/drawing/2014/main" id="{14C40435-C84E-ECD7-C7BF-C4EF9FDFD011}"/>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a:solidFill>
                  <a:srgbClr val="4D4D4D"/>
                </a:solidFill>
                <a:cs typeface="Gill Sans Light" charset="0"/>
              </a:rPr>
              <a:t>Record changes to the repository</a:t>
            </a:r>
          </a:p>
        </p:txBody>
      </p:sp>
    </p:spTree>
  </p:cSld>
  <p:clrMapOvr>
    <a:masterClrMapping/>
  </p:clrMapOvr>
  <p:transition spd="med">
    <p:dissolv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1">
            <a:extLst>
              <a:ext uri="{FF2B5EF4-FFF2-40B4-BE49-F238E27FC236}">
                <a16:creationId xmlns:a16="http://schemas.microsoft.com/office/drawing/2014/main" id="{F9082941-9EDD-07A7-BBD3-4167AADBC4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435" name="Rectangle 2">
            <a:extLst>
              <a:ext uri="{FF2B5EF4-FFF2-40B4-BE49-F238E27FC236}">
                <a16:creationId xmlns:a16="http://schemas.microsoft.com/office/drawing/2014/main" id="{0F26C545-77A4-C851-736C-60FD952DE935}"/>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Contents</a:t>
            </a:r>
          </a:p>
        </p:txBody>
      </p:sp>
      <p:sp>
        <p:nvSpPr>
          <p:cNvPr id="18436" name="Rectangle 3">
            <a:extLst>
              <a:ext uri="{FF2B5EF4-FFF2-40B4-BE49-F238E27FC236}">
                <a16:creationId xmlns:a16="http://schemas.microsoft.com/office/drawing/2014/main" id="{8AD05C8F-D1AA-E73D-1769-2374D78ADD5E}"/>
              </a:ext>
            </a:extLst>
          </p:cNvPr>
          <p:cNvSpPr>
            <a:spLocks/>
          </p:cNvSpPr>
          <p:nvPr/>
        </p:nvSpPr>
        <p:spPr bwMode="auto">
          <a:xfrm>
            <a:off x="4546600" y="2209800"/>
            <a:ext cx="83312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914400" indent="-9144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buFont typeface="Gill Sans Light" charset="0"/>
              <a:buAutoNum type="arabicPeriod"/>
            </a:pPr>
            <a:r>
              <a:rPr lang="en-US" altLang="en-US" sz="4800">
                <a:solidFill>
                  <a:srgbClr val="4D4D4D"/>
                </a:solidFill>
                <a:cs typeface="Gill Sans Light" charset="0"/>
              </a:rPr>
              <a:t>What is Version control</a:t>
            </a:r>
          </a:p>
          <a:p>
            <a:pPr eaLnBrk="1" hangingPunct="1">
              <a:buFont typeface="Gill Sans Light" charset="0"/>
              <a:buAutoNum type="arabicPeriod"/>
            </a:pPr>
            <a:r>
              <a:rPr lang="en-US" altLang="en-US" sz="4800">
                <a:solidFill>
                  <a:srgbClr val="4D4D4D"/>
                </a:solidFill>
                <a:cs typeface="Gill Sans Light" charset="0"/>
              </a:rPr>
              <a:t>Git basic concept</a:t>
            </a:r>
          </a:p>
          <a:p>
            <a:pPr eaLnBrk="1" hangingPunct="1">
              <a:buFont typeface="Gill Sans Light" charset="0"/>
              <a:buAutoNum type="arabicPeriod"/>
            </a:pPr>
            <a:r>
              <a:rPr lang="en-US" altLang="en-US" sz="4800">
                <a:solidFill>
                  <a:srgbClr val="4D4D4D"/>
                </a:solidFill>
                <a:cs typeface="Gill Sans Light" charset="0"/>
              </a:rPr>
              <a:t>Why git</a:t>
            </a:r>
          </a:p>
          <a:p>
            <a:pPr eaLnBrk="1" hangingPunct="1">
              <a:buFont typeface="Gill Sans Light" charset="0"/>
              <a:buAutoNum type="arabicPeriod"/>
            </a:pPr>
            <a:r>
              <a:rPr lang="en-US" altLang="en-US" sz="4800">
                <a:solidFill>
                  <a:srgbClr val="4D4D4D"/>
                </a:solidFill>
                <a:cs typeface="Gill Sans Light" charset="0"/>
              </a:rPr>
              <a:t>Git workflow</a:t>
            </a:r>
          </a:p>
          <a:p>
            <a:pPr eaLnBrk="1" hangingPunct="1">
              <a:buFont typeface="Gill Sans Light" charset="0"/>
              <a:buAutoNum type="arabicPeriod"/>
            </a:pPr>
            <a:r>
              <a:rPr lang="en-US" altLang="en-US" sz="4800">
                <a:solidFill>
                  <a:srgbClr val="4D4D4D"/>
                </a:solidFill>
                <a:cs typeface="Gill Sans Light" charset="0"/>
              </a:rPr>
              <a:t>Installing git</a:t>
            </a:r>
          </a:p>
          <a:p>
            <a:pPr eaLnBrk="1" hangingPunct="1">
              <a:buFont typeface="Gill Sans Light" charset="0"/>
              <a:buAutoNum type="arabicPeriod"/>
            </a:pPr>
            <a:r>
              <a:rPr lang="en-US" altLang="en-US" sz="4800">
                <a:solidFill>
                  <a:srgbClr val="4D4D4D"/>
                </a:solidFill>
                <a:cs typeface="Gill Sans Light" charset="0"/>
              </a:rPr>
              <a:t>Dive in git</a:t>
            </a:r>
          </a:p>
          <a:p>
            <a:pPr eaLnBrk="1" hangingPunct="1">
              <a:buFont typeface="Gill Sans Light" charset="0"/>
              <a:buAutoNum type="arabicPeriod"/>
            </a:pPr>
            <a:r>
              <a:rPr lang="en-US" altLang="en-US" sz="4800">
                <a:solidFill>
                  <a:srgbClr val="4D4D4D"/>
                </a:solidFill>
                <a:cs typeface="Gill Sans Light" charset="0"/>
              </a:rPr>
              <a:t>Github</a:t>
            </a:r>
          </a:p>
          <a:p>
            <a:pPr eaLnBrk="1" hangingPunct="1">
              <a:buFont typeface="Gill Sans Light" charset="0"/>
              <a:buAutoNum type="arabicPeriod"/>
            </a:pPr>
            <a:r>
              <a:rPr lang="en-US" altLang="en-US" sz="4800">
                <a:solidFill>
                  <a:srgbClr val="4D4D4D"/>
                </a:solidFill>
                <a:cs typeface="Gill Sans Light" charset="0"/>
              </a:rPr>
              <a:t>Demo</a:t>
            </a:r>
          </a:p>
        </p:txBody>
      </p:sp>
      <p:sp>
        <p:nvSpPr>
          <p:cNvPr id="18437" name="Oval 4">
            <a:extLst>
              <a:ext uri="{FF2B5EF4-FFF2-40B4-BE49-F238E27FC236}">
                <a16:creationId xmlns:a16="http://schemas.microsoft.com/office/drawing/2014/main" id="{87D88845-E400-D159-F7EA-BCED641A111D}"/>
              </a:ext>
            </a:extLst>
          </p:cNvPr>
          <p:cNvSpPr>
            <a:spLocks/>
          </p:cNvSpPr>
          <p:nvPr/>
        </p:nvSpPr>
        <p:spPr bwMode="auto">
          <a:xfrm flipH="1">
            <a:off x="14204950" y="3905250"/>
            <a:ext cx="190500" cy="190500"/>
          </a:xfrm>
          <a:prstGeom prst="ellipse">
            <a:avLst/>
          </a:prstGeom>
          <a:solidFill>
            <a:srgbClr val="FFB79B"/>
          </a:solidFill>
          <a:ln>
            <a:noFill/>
          </a:ln>
          <a:extLst>
            <a:ext uri="{91240B29-F687-4F45-9708-019B960494DF}">
              <a14:hiddenLine xmlns:a14="http://schemas.microsoft.com/office/drawing/2010/main" w="12700">
                <a:solidFill>
                  <a:srgbClr val="FE936A"/>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a:p>
        </p:txBody>
      </p:sp>
      <p:sp>
        <p:nvSpPr>
          <p:cNvPr id="18438" name="Oval 5">
            <a:extLst>
              <a:ext uri="{FF2B5EF4-FFF2-40B4-BE49-F238E27FC236}">
                <a16:creationId xmlns:a16="http://schemas.microsoft.com/office/drawing/2014/main" id="{AF0061A5-92D0-C5DD-9F2B-8A66A33A58BC}"/>
              </a:ext>
            </a:extLst>
          </p:cNvPr>
          <p:cNvSpPr>
            <a:spLocks/>
          </p:cNvSpPr>
          <p:nvPr/>
        </p:nvSpPr>
        <p:spPr bwMode="auto">
          <a:xfrm flipH="1">
            <a:off x="14204950" y="4552950"/>
            <a:ext cx="190500" cy="190500"/>
          </a:xfrm>
          <a:prstGeom prst="ellipse">
            <a:avLst/>
          </a:prstGeom>
          <a:solidFill>
            <a:srgbClr val="FFB79B"/>
          </a:solidFill>
          <a:ln>
            <a:noFill/>
          </a:ln>
          <a:extLst>
            <a:ext uri="{91240B29-F687-4F45-9708-019B960494DF}">
              <a14:hiddenLine xmlns:a14="http://schemas.microsoft.com/office/drawing/2010/main" w="12700">
                <a:solidFill>
                  <a:srgbClr val="FE936A"/>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a:p>
        </p:txBody>
      </p:sp>
      <p:sp>
        <p:nvSpPr>
          <p:cNvPr id="18439" name="Oval 6">
            <a:extLst>
              <a:ext uri="{FF2B5EF4-FFF2-40B4-BE49-F238E27FC236}">
                <a16:creationId xmlns:a16="http://schemas.microsoft.com/office/drawing/2014/main" id="{77CF02C4-A287-4845-40FB-8B821395D230}"/>
              </a:ext>
            </a:extLst>
          </p:cNvPr>
          <p:cNvSpPr>
            <a:spLocks/>
          </p:cNvSpPr>
          <p:nvPr/>
        </p:nvSpPr>
        <p:spPr bwMode="auto">
          <a:xfrm flipH="1">
            <a:off x="14204950" y="5797550"/>
            <a:ext cx="190500" cy="190500"/>
          </a:xfrm>
          <a:prstGeom prst="ellipse">
            <a:avLst/>
          </a:prstGeom>
          <a:solidFill>
            <a:srgbClr val="FFB79B"/>
          </a:solidFill>
          <a:ln>
            <a:noFill/>
          </a:ln>
          <a:extLst>
            <a:ext uri="{91240B29-F687-4F45-9708-019B960494DF}">
              <a14:hiddenLine xmlns:a14="http://schemas.microsoft.com/office/drawing/2010/main" w="12700">
                <a:solidFill>
                  <a:srgbClr val="FE936A"/>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a:p>
        </p:txBody>
      </p:sp>
      <p:sp>
        <p:nvSpPr>
          <p:cNvPr id="18440" name="Oval 7">
            <a:extLst>
              <a:ext uri="{FF2B5EF4-FFF2-40B4-BE49-F238E27FC236}">
                <a16:creationId xmlns:a16="http://schemas.microsoft.com/office/drawing/2014/main" id="{D40953D3-6F9E-167B-7B60-3B864EEFEE14}"/>
              </a:ext>
            </a:extLst>
          </p:cNvPr>
          <p:cNvSpPr>
            <a:spLocks/>
          </p:cNvSpPr>
          <p:nvPr/>
        </p:nvSpPr>
        <p:spPr bwMode="auto">
          <a:xfrm flipH="1">
            <a:off x="14204950" y="6623050"/>
            <a:ext cx="190500" cy="190500"/>
          </a:xfrm>
          <a:prstGeom prst="ellipse">
            <a:avLst/>
          </a:prstGeom>
          <a:solidFill>
            <a:srgbClr val="FFB79B"/>
          </a:solidFill>
          <a:ln>
            <a:noFill/>
          </a:ln>
          <a:extLst>
            <a:ext uri="{91240B29-F687-4F45-9708-019B960494DF}">
              <a14:hiddenLine xmlns:a14="http://schemas.microsoft.com/office/drawing/2010/main" w="12700">
                <a:solidFill>
                  <a:srgbClr val="FE936A"/>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a:p>
        </p:txBody>
      </p:sp>
      <p:sp>
        <p:nvSpPr>
          <p:cNvPr id="18441" name="Oval 8">
            <a:extLst>
              <a:ext uri="{FF2B5EF4-FFF2-40B4-BE49-F238E27FC236}">
                <a16:creationId xmlns:a16="http://schemas.microsoft.com/office/drawing/2014/main" id="{6DF46381-62CF-4392-34F2-8F6A60687D30}"/>
              </a:ext>
            </a:extLst>
          </p:cNvPr>
          <p:cNvSpPr>
            <a:spLocks/>
          </p:cNvSpPr>
          <p:nvPr/>
        </p:nvSpPr>
        <p:spPr bwMode="auto">
          <a:xfrm flipH="1">
            <a:off x="14204950" y="4159250"/>
            <a:ext cx="190500" cy="190500"/>
          </a:xfrm>
          <a:prstGeom prst="ellipse">
            <a:avLst/>
          </a:prstGeom>
          <a:solidFill>
            <a:srgbClr val="F84D9C"/>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a:p>
        </p:txBody>
      </p:sp>
      <p:sp>
        <p:nvSpPr>
          <p:cNvPr id="18442" name="Oval 9">
            <a:extLst>
              <a:ext uri="{FF2B5EF4-FFF2-40B4-BE49-F238E27FC236}">
                <a16:creationId xmlns:a16="http://schemas.microsoft.com/office/drawing/2014/main" id="{4533E94F-72D9-FA0B-0A01-27C4CCD734A0}"/>
              </a:ext>
            </a:extLst>
          </p:cNvPr>
          <p:cNvSpPr>
            <a:spLocks/>
          </p:cNvSpPr>
          <p:nvPr/>
        </p:nvSpPr>
        <p:spPr bwMode="auto">
          <a:xfrm flipH="1">
            <a:off x="14204950" y="4806950"/>
            <a:ext cx="190500" cy="190500"/>
          </a:xfrm>
          <a:prstGeom prst="ellipse">
            <a:avLst/>
          </a:prstGeom>
          <a:solidFill>
            <a:srgbClr val="F84D9C"/>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a:p>
        </p:txBody>
      </p:sp>
      <p:sp>
        <p:nvSpPr>
          <p:cNvPr id="18443" name="Oval 10">
            <a:extLst>
              <a:ext uri="{FF2B5EF4-FFF2-40B4-BE49-F238E27FC236}">
                <a16:creationId xmlns:a16="http://schemas.microsoft.com/office/drawing/2014/main" id="{659B914A-6353-19BD-9B54-ECF0F5856588}"/>
              </a:ext>
            </a:extLst>
          </p:cNvPr>
          <p:cNvSpPr>
            <a:spLocks/>
          </p:cNvSpPr>
          <p:nvPr/>
        </p:nvSpPr>
        <p:spPr bwMode="auto">
          <a:xfrm flipH="1">
            <a:off x="14204950" y="5264150"/>
            <a:ext cx="190500" cy="190500"/>
          </a:xfrm>
          <a:prstGeom prst="ellipse">
            <a:avLst/>
          </a:prstGeom>
          <a:solidFill>
            <a:srgbClr val="F84D9C"/>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a:p>
        </p:txBody>
      </p:sp>
      <p:sp>
        <p:nvSpPr>
          <p:cNvPr id="18444" name="Oval 11">
            <a:extLst>
              <a:ext uri="{FF2B5EF4-FFF2-40B4-BE49-F238E27FC236}">
                <a16:creationId xmlns:a16="http://schemas.microsoft.com/office/drawing/2014/main" id="{F8B110F5-2CA6-C5AA-5588-D0E7F6E3A31B}"/>
              </a:ext>
            </a:extLst>
          </p:cNvPr>
          <p:cNvSpPr>
            <a:spLocks/>
          </p:cNvSpPr>
          <p:nvPr/>
        </p:nvSpPr>
        <p:spPr bwMode="auto">
          <a:xfrm flipH="1">
            <a:off x="14204950" y="6369050"/>
            <a:ext cx="190500" cy="190500"/>
          </a:xfrm>
          <a:prstGeom prst="ellipse">
            <a:avLst/>
          </a:prstGeom>
          <a:solidFill>
            <a:srgbClr val="F84D9C"/>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a:p>
        </p:txBody>
      </p:sp>
      <p:sp>
        <p:nvSpPr>
          <p:cNvPr id="18445" name="Line 12">
            <a:extLst>
              <a:ext uri="{FF2B5EF4-FFF2-40B4-BE49-F238E27FC236}">
                <a16:creationId xmlns:a16="http://schemas.microsoft.com/office/drawing/2014/main" id="{BB5666C2-8ED6-86D6-E271-A859DDAEDC93}"/>
              </a:ext>
            </a:extLst>
          </p:cNvPr>
          <p:cNvSpPr>
            <a:spLocks noChangeShapeType="1"/>
          </p:cNvSpPr>
          <p:nvPr/>
        </p:nvSpPr>
        <p:spPr bwMode="auto">
          <a:xfrm>
            <a:off x="14300200" y="3665538"/>
            <a:ext cx="0" cy="3478212"/>
          </a:xfrm>
          <a:prstGeom prst="line">
            <a:avLst/>
          </a:prstGeom>
          <a:noFill/>
          <a:ln w="25400">
            <a:solidFill>
              <a:srgbClr val="A3D879"/>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8446" name="Oval 13">
            <a:extLst>
              <a:ext uri="{FF2B5EF4-FFF2-40B4-BE49-F238E27FC236}">
                <a16:creationId xmlns:a16="http://schemas.microsoft.com/office/drawing/2014/main" id="{EAA0C10F-7798-E376-04E8-BE90E97F1C62}"/>
              </a:ext>
            </a:extLst>
          </p:cNvPr>
          <p:cNvSpPr>
            <a:spLocks/>
          </p:cNvSpPr>
          <p:nvPr/>
        </p:nvSpPr>
        <p:spPr bwMode="auto">
          <a:xfrm flipH="1">
            <a:off x="14204950" y="4972050"/>
            <a:ext cx="190500" cy="190500"/>
          </a:xfrm>
          <a:prstGeom prst="ellipse">
            <a:avLst/>
          </a:prstGeom>
          <a:solidFill>
            <a:srgbClr val="A3D979"/>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a:p>
        </p:txBody>
      </p:sp>
      <p:sp>
        <p:nvSpPr>
          <p:cNvPr id="18447" name="Oval 14">
            <a:extLst>
              <a:ext uri="{FF2B5EF4-FFF2-40B4-BE49-F238E27FC236}">
                <a16:creationId xmlns:a16="http://schemas.microsoft.com/office/drawing/2014/main" id="{B4A91BA0-23E0-FD4E-9661-C3E0AC448879}"/>
              </a:ext>
            </a:extLst>
          </p:cNvPr>
          <p:cNvSpPr>
            <a:spLocks/>
          </p:cNvSpPr>
          <p:nvPr/>
        </p:nvSpPr>
        <p:spPr bwMode="auto">
          <a:xfrm flipH="1">
            <a:off x="14204950" y="6813550"/>
            <a:ext cx="190500" cy="190500"/>
          </a:xfrm>
          <a:prstGeom prst="ellipse">
            <a:avLst/>
          </a:prstGeom>
          <a:solidFill>
            <a:srgbClr val="A3D979"/>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a:p>
        </p:txBody>
      </p:sp>
      <p:sp>
        <p:nvSpPr>
          <p:cNvPr id="18448" name="Line 15">
            <a:extLst>
              <a:ext uri="{FF2B5EF4-FFF2-40B4-BE49-F238E27FC236}">
                <a16:creationId xmlns:a16="http://schemas.microsoft.com/office/drawing/2014/main" id="{EA84CBA0-DD80-A549-20B3-1C08E8918AD2}"/>
              </a:ext>
            </a:extLst>
          </p:cNvPr>
          <p:cNvSpPr>
            <a:spLocks noChangeShapeType="1"/>
          </p:cNvSpPr>
          <p:nvPr/>
        </p:nvSpPr>
        <p:spPr bwMode="auto">
          <a:xfrm>
            <a:off x="14300200" y="7302500"/>
            <a:ext cx="0" cy="747713"/>
          </a:xfrm>
          <a:prstGeom prst="line">
            <a:avLst/>
          </a:prstGeom>
          <a:noFill/>
          <a:ln w="25400">
            <a:solidFill>
              <a:srgbClr val="A3D879"/>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8449" name="Line 16">
            <a:extLst>
              <a:ext uri="{FF2B5EF4-FFF2-40B4-BE49-F238E27FC236}">
                <a16:creationId xmlns:a16="http://schemas.microsoft.com/office/drawing/2014/main" id="{8B574EDE-FEA2-8C79-28A0-7E16321A3451}"/>
              </a:ext>
            </a:extLst>
          </p:cNvPr>
          <p:cNvSpPr>
            <a:spLocks noChangeShapeType="1"/>
          </p:cNvSpPr>
          <p:nvPr/>
        </p:nvSpPr>
        <p:spPr bwMode="auto">
          <a:xfrm>
            <a:off x="14300200" y="2455863"/>
            <a:ext cx="0" cy="1042987"/>
          </a:xfrm>
          <a:prstGeom prst="line">
            <a:avLst/>
          </a:prstGeom>
          <a:noFill/>
          <a:ln w="25400">
            <a:solidFill>
              <a:srgbClr val="A3D879"/>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Ovr>
    <a:masterClrMapping/>
  </p:clrMapOvr>
  <p:transition spd="med">
    <p:dissolv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a:extLst>
              <a:ext uri="{FF2B5EF4-FFF2-40B4-BE49-F238E27FC236}">
                <a16:creationId xmlns:a16="http://schemas.microsoft.com/office/drawing/2014/main" id="{029C2267-F31F-4AC2-6F99-4931933CD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4275" name="Rectangle 2">
            <a:extLst>
              <a:ext uri="{FF2B5EF4-FFF2-40B4-BE49-F238E27FC236}">
                <a16:creationId xmlns:a16="http://schemas.microsoft.com/office/drawing/2014/main" id="{0C862736-D184-4238-35A0-1C507B6970E2}"/>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54276" name="Rectangle 3">
            <a:extLst>
              <a:ext uri="{FF2B5EF4-FFF2-40B4-BE49-F238E27FC236}">
                <a16:creationId xmlns:a16="http://schemas.microsoft.com/office/drawing/2014/main" id="{40874F10-20EF-F021-FE2C-C22C4E103CC0}"/>
              </a:ext>
            </a:extLst>
          </p:cNvPr>
          <p:cNvSpPr>
            <a:spLocks/>
          </p:cNvSpPr>
          <p:nvPr/>
        </p:nvSpPr>
        <p:spPr bwMode="auto">
          <a:xfrm>
            <a:off x="3784600" y="2209800"/>
            <a:ext cx="118110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commit --amend -m “your msg”</a:t>
            </a:r>
          </a:p>
        </p:txBody>
      </p:sp>
      <p:sp>
        <p:nvSpPr>
          <p:cNvPr id="54277" name="Line 5">
            <a:extLst>
              <a:ext uri="{FF2B5EF4-FFF2-40B4-BE49-F238E27FC236}">
                <a16:creationId xmlns:a16="http://schemas.microsoft.com/office/drawing/2014/main" id="{97B59B1F-3C5E-A782-7CC1-851F8747E321}"/>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4278" name="Rectangle 4">
            <a:extLst>
              <a:ext uri="{FF2B5EF4-FFF2-40B4-BE49-F238E27FC236}">
                <a16:creationId xmlns:a16="http://schemas.microsoft.com/office/drawing/2014/main" id="{F74F01E4-06C0-0AB1-8189-D79403302381}"/>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Tree>
  </p:cSld>
  <p:clrMapOvr>
    <a:masterClrMapping/>
  </p:clrMapOvr>
  <p:transition spd="med">
    <p:dissolv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1">
            <a:extLst>
              <a:ext uri="{FF2B5EF4-FFF2-40B4-BE49-F238E27FC236}">
                <a16:creationId xmlns:a16="http://schemas.microsoft.com/office/drawing/2014/main" id="{5B9E8E34-C417-1261-EAC9-5782F9EAC7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6323" name="Rectangle 2">
            <a:extLst>
              <a:ext uri="{FF2B5EF4-FFF2-40B4-BE49-F238E27FC236}">
                <a16:creationId xmlns:a16="http://schemas.microsoft.com/office/drawing/2014/main" id="{430E76B2-07CC-A63E-5D3A-120093F45FFA}"/>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56324" name="Rectangle 3">
            <a:extLst>
              <a:ext uri="{FF2B5EF4-FFF2-40B4-BE49-F238E27FC236}">
                <a16:creationId xmlns:a16="http://schemas.microsoft.com/office/drawing/2014/main" id="{7F206599-C2E2-9F9D-1D36-F7CE786B6D28}"/>
              </a:ext>
            </a:extLst>
          </p:cNvPr>
          <p:cNvSpPr>
            <a:spLocks/>
          </p:cNvSpPr>
          <p:nvPr/>
        </p:nvSpPr>
        <p:spPr bwMode="auto">
          <a:xfrm>
            <a:off x="3784600" y="2209800"/>
            <a:ext cx="78105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reset</a:t>
            </a:r>
          </a:p>
        </p:txBody>
      </p:sp>
      <p:sp>
        <p:nvSpPr>
          <p:cNvPr id="56325" name="Line 5">
            <a:extLst>
              <a:ext uri="{FF2B5EF4-FFF2-40B4-BE49-F238E27FC236}">
                <a16:creationId xmlns:a16="http://schemas.microsoft.com/office/drawing/2014/main" id="{D99DAFC2-2A56-4E63-14F6-0FE662D56C43}"/>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6326" name="Rectangle 6">
            <a:extLst>
              <a:ext uri="{FF2B5EF4-FFF2-40B4-BE49-F238E27FC236}">
                <a16:creationId xmlns:a16="http://schemas.microsoft.com/office/drawing/2014/main" id="{3BA75A31-E9C4-C5F2-5D59-7B160CF74529}"/>
              </a:ext>
            </a:extLst>
          </p:cNvPr>
          <p:cNvSpPr>
            <a:spLocks/>
          </p:cNvSpPr>
          <p:nvPr/>
        </p:nvSpPr>
        <p:spPr bwMode="auto">
          <a:xfrm>
            <a:off x="3822700" y="3295650"/>
            <a:ext cx="32893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(undo add)</a:t>
            </a:r>
          </a:p>
        </p:txBody>
      </p:sp>
      <p:sp>
        <p:nvSpPr>
          <p:cNvPr id="56327" name="Line 8">
            <a:extLst>
              <a:ext uri="{FF2B5EF4-FFF2-40B4-BE49-F238E27FC236}">
                <a16:creationId xmlns:a16="http://schemas.microsoft.com/office/drawing/2014/main" id="{AB5E49DB-311A-EE6D-BF0A-D7BBC767120B}"/>
              </a:ext>
            </a:extLst>
          </p:cNvPr>
          <p:cNvSpPr>
            <a:spLocks noChangeShapeType="1"/>
          </p:cNvSpPr>
          <p:nvPr/>
        </p:nvSpPr>
        <p:spPr bwMode="auto">
          <a:xfrm flipH="1">
            <a:off x="6624638" y="4610100"/>
            <a:ext cx="731837"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6328" name="Rectangle 9">
            <a:extLst>
              <a:ext uri="{FF2B5EF4-FFF2-40B4-BE49-F238E27FC236}">
                <a16:creationId xmlns:a16="http://schemas.microsoft.com/office/drawing/2014/main" id="{6DE7F458-A4FF-DC41-96D6-0C98C11D6A7F}"/>
              </a:ext>
            </a:extLst>
          </p:cNvPr>
          <p:cNvSpPr>
            <a:spLocks/>
          </p:cNvSpPr>
          <p:nvPr/>
        </p:nvSpPr>
        <p:spPr bwMode="auto">
          <a:xfrm>
            <a:off x="3975100" y="4343400"/>
            <a:ext cx="252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a:solidFill>
                  <a:srgbClr val="9A9A9A"/>
                </a:solidFill>
                <a:cs typeface="Gill Sans Light" charset="0"/>
              </a:rPr>
              <a:t>changes staged</a:t>
            </a:r>
          </a:p>
        </p:txBody>
      </p:sp>
      <p:sp>
        <p:nvSpPr>
          <p:cNvPr id="56329" name="Line 10">
            <a:extLst>
              <a:ext uri="{FF2B5EF4-FFF2-40B4-BE49-F238E27FC236}">
                <a16:creationId xmlns:a16="http://schemas.microsoft.com/office/drawing/2014/main" id="{A3A0ED79-AAC8-C51A-53CA-315B547BF330}"/>
              </a:ext>
            </a:extLst>
          </p:cNvPr>
          <p:cNvSpPr>
            <a:spLocks noChangeShapeType="1"/>
          </p:cNvSpPr>
          <p:nvPr/>
        </p:nvSpPr>
        <p:spPr bwMode="auto">
          <a:xfrm flipH="1">
            <a:off x="6624638" y="6972300"/>
            <a:ext cx="731837"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6330" name="Rectangle 11">
            <a:extLst>
              <a:ext uri="{FF2B5EF4-FFF2-40B4-BE49-F238E27FC236}">
                <a16:creationId xmlns:a16="http://schemas.microsoft.com/office/drawing/2014/main" id="{0956A639-6AC3-B0AA-E5E0-B84523596986}"/>
              </a:ext>
            </a:extLst>
          </p:cNvPr>
          <p:cNvSpPr>
            <a:spLocks/>
          </p:cNvSpPr>
          <p:nvPr/>
        </p:nvSpPr>
        <p:spPr bwMode="auto">
          <a:xfrm>
            <a:off x="3975100" y="6705600"/>
            <a:ext cx="252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a:solidFill>
                  <a:srgbClr val="9A9A9A"/>
                </a:solidFill>
                <a:cs typeface="Gill Sans Light" charset="0"/>
              </a:rPr>
              <a:t>changes unstaged</a:t>
            </a:r>
          </a:p>
        </p:txBody>
      </p:sp>
      <p:sp>
        <p:nvSpPr>
          <p:cNvPr id="56331" name="Rectangle 4">
            <a:extLst>
              <a:ext uri="{FF2B5EF4-FFF2-40B4-BE49-F238E27FC236}">
                <a16:creationId xmlns:a16="http://schemas.microsoft.com/office/drawing/2014/main" id="{BE3D9767-1F29-9EF3-BAD2-2DD68389E0DC}"/>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56332" name="Rectangle 4">
            <a:extLst>
              <a:ext uri="{FF2B5EF4-FFF2-40B4-BE49-F238E27FC236}">
                <a16:creationId xmlns:a16="http://schemas.microsoft.com/office/drawing/2014/main" id="{9A565351-473F-C2AA-D08F-0038BF81B9E7}"/>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a:solidFill>
                  <a:srgbClr val="4D4D4D"/>
                </a:solidFill>
                <a:cs typeface="Gill Sans Light" charset="0"/>
              </a:rPr>
              <a:t>Unstage files from the current change</a:t>
            </a:r>
          </a:p>
        </p:txBody>
      </p:sp>
      <p:pic>
        <p:nvPicPr>
          <p:cNvPr id="56333" name="Picture 4">
            <a:extLst>
              <a:ext uri="{FF2B5EF4-FFF2-40B4-BE49-F238E27FC236}">
                <a16:creationId xmlns:a16="http://schemas.microsoft.com/office/drawing/2014/main" id="{72BC9289-E088-CDD7-1D8E-5FF667A1F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6713" y="3162300"/>
            <a:ext cx="8269287"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a:extLst>
              <a:ext uri="{FF2B5EF4-FFF2-40B4-BE49-F238E27FC236}">
                <a16:creationId xmlns:a16="http://schemas.microsoft.com/office/drawing/2014/main" id="{C3E18833-97E1-3BD8-E61C-806A2E84D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8371" name="Rectangle 2">
            <a:extLst>
              <a:ext uri="{FF2B5EF4-FFF2-40B4-BE49-F238E27FC236}">
                <a16:creationId xmlns:a16="http://schemas.microsoft.com/office/drawing/2014/main" id="{531EC845-3C8D-451E-5595-00B2F49C48F0}"/>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58372" name="Rectangle 3">
            <a:extLst>
              <a:ext uri="{FF2B5EF4-FFF2-40B4-BE49-F238E27FC236}">
                <a16:creationId xmlns:a16="http://schemas.microsoft.com/office/drawing/2014/main" id="{B825853A-9B13-F58F-5119-864D54639C50}"/>
              </a:ext>
            </a:extLst>
          </p:cNvPr>
          <p:cNvSpPr>
            <a:spLocks/>
          </p:cNvSpPr>
          <p:nvPr/>
        </p:nvSpPr>
        <p:spPr bwMode="auto">
          <a:xfrm>
            <a:off x="3784600" y="2209800"/>
            <a:ext cx="9105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reset --soft HEAD~1</a:t>
            </a:r>
          </a:p>
        </p:txBody>
      </p:sp>
      <p:sp>
        <p:nvSpPr>
          <p:cNvPr id="58373" name="Line 5">
            <a:extLst>
              <a:ext uri="{FF2B5EF4-FFF2-40B4-BE49-F238E27FC236}">
                <a16:creationId xmlns:a16="http://schemas.microsoft.com/office/drawing/2014/main" id="{8E1B2CAB-B02E-9FD0-7556-F9E2B3C8A31A}"/>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8374" name="Rectangle 6">
            <a:extLst>
              <a:ext uri="{FF2B5EF4-FFF2-40B4-BE49-F238E27FC236}">
                <a16:creationId xmlns:a16="http://schemas.microsoft.com/office/drawing/2014/main" id="{2CE5B7BF-97B7-B6CE-17A2-3C134BCDA133}"/>
              </a:ext>
            </a:extLst>
          </p:cNvPr>
          <p:cNvSpPr>
            <a:spLocks/>
          </p:cNvSpPr>
          <p:nvPr/>
        </p:nvSpPr>
        <p:spPr bwMode="auto">
          <a:xfrm>
            <a:off x="8585200" y="3232150"/>
            <a:ext cx="32893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(undo a commit and redo)</a:t>
            </a:r>
          </a:p>
        </p:txBody>
      </p:sp>
      <p:sp>
        <p:nvSpPr>
          <p:cNvPr id="58375" name="Rectangle 7">
            <a:extLst>
              <a:ext uri="{FF2B5EF4-FFF2-40B4-BE49-F238E27FC236}">
                <a16:creationId xmlns:a16="http://schemas.microsoft.com/office/drawing/2014/main" id="{2D949970-9CB8-E612-61F5-5EC5BCA0DA18}"/>
              </a:ext>
            </a:extLst>
          </p:cNvPr>
          <p:cNvSpPr>
            <a:spLocks/>
          </p:cNvSpPr>
          <p:nvPr/>
        </p:nvSpPr>
        <p:spPr bwMode="auto">
          <a:xfrm>
            <a:off x="3784600" y="4038600"/>
            <a:ext cx="9105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reset --hard HEAD~1 </a:t>
            </a:r>
          </a:p>
        </p:txBody>
      </p:sp>
      <p:sp>
        <p:nvSpPr>
          <p:cNvPr id="58376" name="Rectangle 8">
            <a:extLst>
              <a:ext uri="{FF2B5EF4-FFF2-40B4-BE49-F238E27FC236}">
                <a16:creationId xmlns:a16="http://schemas.microsoft.com/office/drawing/2014/main" id="{4241098F-93CF-2B8F-3E8F-A32EB844B416}"/>
              </a:ext>
            </a:extLst>
          </p:cNvPr>
          <p:cNvSpPr>
            <a:spLocks/>
          </p:cNvSpPr>
          <p:nvPr/>
        </p:nvSpPr>
        <p:spPr bwMode="auto">
          <a:xfrm>
            <a:off x="5397500" y="5060950"/>
            <a:ext cx="69850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Rewind the branch to get rid of last three commits</a:t>
            </a:r>
          </a:p>
        </p:txBody>
      </p:sp>
      <p:sp>
        <p:nvSpPr>
          <p:cNvPr id="58377" name="Rectangle 9">
            <a:extLst>
              <a:ext uri="{FF2B5EF4-FFF2-40B4-BE49-F238E27FC236}">
                <a16:creationId xmlns:a16="http://schemas.microsoft.com/office/drawing/2014/main" id="{DB3280D5-2036-F854-C95A-1F1A25175E73}"/>
              </a:ext>
            </a:extLst>
          </p:cNvPr>
          <p:cNvSpPr>
            <a:spLocks/>
          </p:cNvSpPr>
          <p:nvPr/>
        </p:nvSpPr>
        <p:spPr bwMode="auto">
          <a:xfrm>
            <a:off x="11430000" y="5867400"/>
            <a:ext cx="4229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u="sng">
                <a:solidFill>
                  <a:srgbClr val="808080"/>
                </a:solidFill>
                <a:latin typeface="Gill Sans" charset="0"/>
                <a:cs typeface="Gill Sans" charset="0"/>
                <a:sym typeface="Gill Sans" charset="0"/>
                <a:hlinkClick r:id="rId4"/>
              </a:rPr>
              <a:t>http://git-scm.com/docs/git-reset</a:t>
            </a:r>
            <a:endParaRPr lang="en-US" altLang="en-US" sz="2400" i="1" u="sng">
              <a:solidFill>
                <a:srgbClr val="808080"/>
              </a:solidFill>
              <a:latin typeface="Gill Sans" charset="0"/>
              <a:cs typeface="Gill Sans" charset="0"/>
              <a:sym typeface="Gill Sans" charset="0"/>
            </a:endParaRPr>
          </a:p>
        </p:txBody>
      </p:sp>
      <p:sp>
        <p:nvSpPr>
          <p:cNvPr id="58378" name="Rectangle 10">
            <a:extLst>
              <a:ext uri="{FF2B5EF4-FFF2-40B4-BE49-F238E27FC236}">
                <a16:creationId xmlns:a16="http://schemas.microsoft.com/office/drawing/2014/main" id="{28B8327E-0C61-3569-7018-40D6885EB058}"/>
              </a:ext>
            </a:extLst>
          </p:cNvPr>
          <p:cNvSpPr>
            <a:spLocks/>
          </p:cNvSpPr>
          <p:nvPr/>
        </p:nvSpPr>
        <p:spPr bwMode="auto">
          <a:xfrm>
            <a:off x="11074400" y="7112000"/>
            <a:ext cx="4584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i="1" u="sng">
                <a:solidFill>
                  <a:srgbClr val="808080"/>
                </a:solidFill>
                <a:latin typeface="Gill Sans" charset="0"/>
                <a:cs typeface="Gill Sans" charset="0"/>
                <a:sym typeface="Gill Sans" charset="0"/>
                <a:hlinkClick r:id="rId5"/>
              </a:rPr>
              <a:t>http://git-scm.com/docs/git-revert.html</a:t>
            </a:r>
            <a:endParaRPr lang="en-US" altLang="en-US" sz="2400" i="1" u="sng">
              <a:solidFill>
                <a:srgbClr val="808080"/>
              </a:solidFill>
              <a:latin typeface="Gill Sans" charset="0"/>
              <a:cs typeface="Gill Sans" charset="0"/>
              <a:sym typeface="Gill Sans" charset="0"/>
            </a:endParaRPr>
          </a:p>
        </p:txBody>
      </p:sp>
      <p:sp>
        <p:nvSpPr>
          <p:cNvPr id="58379" name="Rectangle 11">
            <a:extLst>
              <a:ext uri="{FF2B5EF4-FFF2-40B4-BE49-F238E27FC236}">
                <a16:creationId xmlns:a16="http://schemas.microsoft.com/office/drawing/2014/main" id="{614A9396-7B51-541D-66EA-57C5D7E06F9F}"/>
              </a:ext>
            </a:extLst>
          </p:cNvPr>
          <p:cNvSpPr>
            <a:spLocks/>
          </p:cNvSpPr>
          <p:nvPr/>
        </p:nvSpPr>
        <p:spPr bwMode="auto">
          <a:xfrm>
            <a:off x="6451600" y="5873750"/>
            <a:ext cx="42291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808080"/>
                </a:solidFill>
                <a:cs typeface="Gill Sans Light" charset="0"/>
              </a:rPr>
              <a:t>learn more here :</a:t>
            </a:r>
          </a:p>
        </p:txBody>
      </p:sp>
      <p:sp>
        <p:nvSpPr>
          <p:cNvPr id="58380" name="Rectangle 12">
            <a:extLst>
              <a:ext uri="{FF2B5EF4-FFF2-40B4-BE49-F238E27FC236}">
                <a16:creationId xmlns:a16="http://schemas.microsoft.com/office/drawing/2014/main" id="{42164670-2608-8501-4D5E-2EC43526E2C4}"/>
              </a:ext>
            </a:extLst>
          </p:cNvPr>
          <p:cNvSpPr>
            <a:spLocks/>
          </p:cNvSpPr>
          <p:nvPr/>
        </p:nvSpPr>
        <p:spPr bwMode="auto">
          <a:xfrm>
            <a:off x="8648700" y="6673850"/>
            <a:ext cx="20320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i="1">
                <a:solidFill>
                  <a:srgbClr val="808080"/>
                </a:solidFill>
                <a:cs typeface="Gill Sans Light" charset="0"/>
              </a:rPr>
              <a:t>also refer </a:t>
            </a:r>
          </a:p>
        </p:txBody>
      </p:sp>
      <p:sp>
        <p:nvSpPr>
          <p:cNvPr id="58381" name="Rectangle 13">
            <a:extLst>
              <a:ext uri="{FF2B5EF4-FFF2-40B4-BE49-F238E27FC236}">
                <a16:creationId xmlns:a16="http://schemas.microsoft.com/office/drawing/2014/main" id="{63224680-1691-F389-E23A-907F22521909}"/>
              </a:ext>
            </a:extLst>
          </p:cNvPr>
          <p:cNvSpPr>
            <a:spLocks/>
          </p:cNvSpPr>
          <p:nvPr/>
        </p:nvSpPr>
        <p:spPr bwMode="auto">
          <a:xfrm>
            <a:off x="6451600" y="7105650"/>
            <a:ext cx="42291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808080"/>
                </a:solidFill>
                <a:latin typeface="Gill Sans" charset="0"/>
                <a:cs typeface="Gill Sans" charset="0"/>
                <a:sym typeface="Gill Sans" charset="0"/>
              </a:rPr>
              <a:t>git revert </a:t>
            </a:r>
            <a:r>
              <a:rPr lang="en-US" altLang="en-US" sz="2400" i="1">
                <a:solidFill>
                  <a:srgbClr val="808080"/>
                </a:solidFill>
                <a:cs typeface="Gill Sans Light" charset="0"/>
              </a:rPr>
              <a:t>:</a:t>
            </a:r>
          </a:p>
        </p:txBody>
      </p:sp>
      <p:sp>
        <p:nvSpPr>
          <p:cNvPr id="58382" name="Rectangle 14">
            <a:extLst>
              <a:ext uri="{FF2B5EF4-FFF2-40B4-BE49-F238E27FC236}">
                <a16:creationId xmlns:a16="http://schemas.microsoft.com/office/drawing/2014/main" id="{9619296E-DEBD-961B-69A4-0D0389A67C86}"/>
              </a:ext>
            </a:extLst>
          </p:cNvPr>
          <p:cNvSpPr>
            <a:spLocks/>
          </p:cNvSpPr>
          <p:nvPr/>
        </p:nvSpPr>
        <p:spPr bwMode="auto">
          <a:xfrm>
            <a:off x="11074400" y="7581900"/>
            <a:ext cx="4584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i="1" u="sng">
                <a:solidFill>
                  <a:srgbClr val="808080"/>
                </a:solidFill>
                <a:latin typeface="Gill Sans" charset="0"/>
                <a:cs typeface="Gill Sans" charset="0"/>
                <a:sym typeface="Gill Sans" charset="0"/>
                <a:hlinkClick r:id="rId6"/>
              </a:rPr>
              <a:t>http://git-scm.com/docs/git-stash</a:t>
            </a:r>
            <a:endParaRPr lang="en-US" altLang="en-US" sz="2400" i="1" u="sng">
              <a:solidFill>
                <a:srgbClr val="808080"/>
              </a:solidFill>
              <a:latin typeface="Gill Sans" charset="0"/>
              <a:cs typeface="Gill Sans" charset="0"/>
              <a:sym typeface="Gill Sans" charset="0"/>
            </a:endParaRPr>
          </a:p>
        </p:txBody>
      </p:sp>
      <p:sp>
        <p:nvSpPr>
          <p:cNvPr id="58383" name="Rectangle 15">
            <a:extLst>
              <a:ext uri="{FF2B5EF4-FFF2-40B4-BE49-F238E27FC236}">
                <a16:creationId xmlns:a16="http://schemas.microsoft.com/office/drawing/2014/main" id="{20A792DE-84E8-6D9F-105A-E5C36B265916}"/>
              </a:ext>
            </a:extLst>
          </p:cNvPr>
          <p:cNvSpPr>
            <a:spLocks/>
          </p:cNvSpPr>
          <p:nvPr/>
        </p:nvSpPr>
        <p:spPr bwMode="auto">
          <a:xfrm>
            <a:off x="6451600" y="7575550"/>
            <a:ext cx="42291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808080"/>
                </a:solidFill>
                <a:latin typeface="Gill Sans" charset="0"/>
                <a:cs typeface="Gill Sans" charset="0"/>
                <a:sym typeface="Gill Sans" charset="0"/>
              </a:rPr>
              <a:t>git stash </a:t>
            </a:r>
            <a:r>
              <a:rPr lang="en-US" altLang="en-US" sz="2400" i="1">
                <a:solidFill>
                  <a:srgbClr val="808080"/>
                </a:solidFill>
                <a:cs typeface="Gill Sans Light" charset="0"/>
              </a:rPr>
              <a:t>:</a:t>
            </a:r>
          </a:p>
        </p:txBody>
      </p:sp>
      <p:sp>
        <p:nvSpPr>
          <p:cNvPr id="58384" name="Rectangle 4">
            <a:extLst>
              <a:ext uri="{FF2B5EF4-FFF2-40B4-BE49-F238E27FC236}">
                <a16:creationId xmlns:a16="http://schemas.microsoft.com/office/drawing/2014/main" id="{2F9D4704-96FA-F98D-2334-C1B5E71C6CB2}"/>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58385" name="Rectangle 4">
            <a:extLst>
              <a:ext uri="{FF2B5EF4-FFF2-40B4-BE49-F238E27FC236}">
                <a16:creationId xmlns:a16="http://schemas.microsoft.com/office/drawing/2014/main" id="{BC61A694-7098-7A20-3EFD-9E32190DBEFA}"/>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a:solidFill>
                  <a:srgbClr val="4D4D4D"/>
                </a:solidFill>
                <a:cs typeface="Gill Sans Light" charset="0"/>
              </a:rPr>
              <a:t>Reset current HEAD to the specified state</a:t>
            </a:r>
          </a:p>
        </p:txBody>
      </p:sp>
    </p:spTree>
  </p:cSld>
  <p:clrMapOvr>
    <a:masterClrMapping/>
  </p:clrMapOvr>
  <p:transition spd="med">
    <p:dissolv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1">
            <a:extLst>
              <a:ext uri="{FF2B5EF4-FFF2-40B4-BE49-F238E27FC236}">
                <a16:creationId xmlns:a16="http://schemas.microsoft.com/office/drawing/2014/main" id="{FD99CF3E-3C4E-03E1-7585-7DE0DF678F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0419" name="Rectangle 2">
            <a:extLst>
              <a:ext uri="{FF2B5EF4-FFF2-40B4-BE49-F238E27FC236}">
                <a16:creationId xmlns:a16="http://schemas.microsoft.com/office/drawing/2014/main" id="{8A89BC90-51B5-0A6E-C94A-3E1A7C0426E5}"/>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60420" name="Line 5">
            <a:extLst>
              <a:ext uri="{FF2B5EF4-FFF2-40B4-BE49-F238E27FC236}">
                <a16:creationId xmlns:a16="http://schemas.microsoft.com/office/drawing/2014/main" id="{CEFCC8B0-BB4F-E184-DA5D-1196BC8B645D}"/>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0421" name="Rectangle 4">
            <a:extLst>
              <a:ext uri="{FF2B5EF4-FFF2-40B4-BE49-F238E27FC236}">
                <a16:creationId xmlns:a16="http://schemas.microsoft.com/office/drawing/2014/main" id="{BAC76529-E87C-9042-8600-5B6CB6512206}"/>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pic>
        <p:nvPicPr>
          <p:cNvPr id="60422" name="Picture 2">
            <a:extLst>
              <a:ext uri="{FF2B5EF4-FFF2-40B4-BE49-F238E27FC236}">
                <a16:creationId xmlns:a16="http://schemas.microsoft.com/office/drawing/2014/main" id="{80C34967-E8CB-C9F8-0774-B180F83F7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5400" y="1979613"/>
            <a:ext cx="7278688" cy="716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a:extLst>
              <a:ext uri="{FF2B5EF4-FFF2-40B4-BE49-F238E27FC236}">
                <a16:creationId xmlns:a16="http://schemas.microsoft.com/office/drawing/2014/main" id="{617FDE1F-81E1-F5E4-21DC-269204563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2467" name="Rectangle 2">
            <a:extLst>
              <a:ext uri="{FF2B5EF4-FFF2-40B4-BE49-F238E27FC236}">
                <a16:creationId xmlns:a16="http://schemas.microsoft.com/office/drawing/2014/main" id="{0980672E-1D57-E26C-F342-6973A51CF541}"/>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62468" name="Rectangle 3">
            <a:extLst>
              <a:ext uri="{FF2B5EF4-FFF2-40B4-BE49-F238E27FC236}">
                <a16:creationId xmlns:a16="http://schemas.microsoft.com/office/drawing/2014/main" id="{B9C92DE3-A35B-5EF3-BCF9-816ADEF1C361}"/>
              </a:ext>
            </a:extLst>
          </p:cNvPr>
          <p:cNvSpPr>
            <a:spLocks/>
          </p:cNvSpPr>
          <p:nvPr/>
        </p:nvSpPr>
        <p:spPr bwMode="auto">
          <a:xfrm>
            <a:off x="3784600" y="2209800"/>
            <a:ext cx="9105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rm &lt;filename&gt;</a:t>
            </a:r>
          </a:p>
        </p:txBody>
      </p:sp>
      <p:sp>
        <p:nvSpPr>
          <p:cNvPr id="62469" name="Line 5">
            <a:extLst>
              <a:ext uri="{FF2B5EF4-FFF2-40B4-BE49-F238E27FC236}">
                <a16:creationId xmlns:a16="http://schemas.microsoft.com/office/drawing/2014/main" id="{047EBDC0-B570-CA81-DF8C-6411997624DC}"/>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2470" name="Rectangle 6">
            <a:extLst>
              <a:ext uri="{FF2B5EF4-FFF2-40B4-BE49-F238E27FC236}">
                <a16:creationId xmlns:a16="http://schemas.microsoft.com/office/drawing/2014/main" id="{2474ACE5-F167-FDE0-639C-47724B451241}"/>
              </a:ext>
            </a:extLst>
          </p:cNvPr>
          <p:cNvSpPr>
            <a:spLocks/>
          </p:cNvSpPr>
          <p:nvPr/>
        </p:nvSpPr>
        <p:spPr bwMode="auto">
          <a:xfrm>
            <a:off x="12026900" y="2971800"/>
            <a:ext cx="32893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remove a file from the repo</a:t>
            </a:r>
          </a:p>
        </p:txBody>
      </p:sp>
      <p:sp>
        <p:nvSpPr>
          <p:cNvPr id="62471" name="Rectangle 7">
            <a:extLst>
              <a:ext uri="{FF2B5EF4-FFF2-40B4-BE49-F238E27FC236}">
                <a16:creationId xmlns:a16="http://schemas.microsoft.com/office/drawing/2014/main" id="{9C32BDEA-2AAD-6067-EAC2-DD3A564DE296}"/>
              </a:ext>
            </a:extLst>
          </p:cNvPr>
          <p:cNvSpPr>
            <a:spLocks/>
          </p:cNvSpPr>
          <p:nvPr/>
        </p:nvSpPr>
        <p:spPr bwMode="auto">
          <a:xfrm>
            <a:off x="9194800" y="3467100"/>
            <a:ext cx="6121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as expected, you will need to commit the change</a:t>
            </a:r>
          </a:p>
        </p:txBody>
      </p:sp>
      <p:sp>
        <p:nvSpPr>
          <p:cNvPr id="62472" name="Rectangle 8">
            <a:extLst>
              <a:ext uri="{FF2B5EF4-FFF2-40B4-BE49-F238E27FC236}">
                <a16:creationId xmlns:a16="http://schemas.microsoft.com/office/drawing/2014/main" id="{5705FB38-5A25-427F-15E6-6AC25741039A}"/>
              </a:ext>
            </a:extLst>
          </p:cNvPr>
          <p:cNvSpPr>
            <a:spLocks/>
          </p:cNvSpPr>
          <p:nvPr/>
        </p:nvSpPr>
        <p:spPr bwMode="auto">
          <a:xfrm>
            <a:off x="3784600" y="4019550"/>
            <a:ext cx="9105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mv &lt;source&gt; &lt;dest&gt;</a:t>
            </a:r>
          </a:p>
        </p:txBody>
      </p:sp>
      <p:sp>
        <p:nvSpPr>
          <p:cNvPr id="62473" name="Rectangle 9">
            <a:extLst>
              <a:ext uri="{FF2B5EF4-FFF2-40B4-BE49-F238E27FC236}">
                <a16:creationId xmlns:a16="http://schemas.microsoft.com/office/drawing/2014/main" id="{65C54DB7-12CE-2302-B4B9-BF323B091DF2}"/>
              </a:ext>
            </a:extLst>
          </p:cNvPr>
          <p:cNvSpPr>
            <a:spLocks/>
          </p:cNvSpPr>
          <p:nvPr/>
        </p:nvSpPr>
        <p:spPr bwMode="auto">
          <a:xfrm>
            <a:off x="9461500" y="4800600"/>
            <a:ext cx="58547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move/rename a file from the repo</a:t>
            </a:r>
          </a:p>
        </p:txBody>
      </p:sp>
      <p:sp>
        <p:nvSpPr>
          <p:cNvPr id="62474" name="Rectangle 10">
            <a:extLst>
              <a:ext uri="{FF2B5EF4-FFF2-40B4-BE49-F238E27FC236}">
                <a16:creationId xmlns:a16="http://schemas.microsoft.com/office/drawing/2014/main" id="{2C3D1DE2-F02A-7855-3026-EA24A11FF622}"/>
              </a:ext>
            </a:extLst>
          </p:cNvPr>
          <p:cNvSpPr>
            <a:spLocks/>
          </p:cNvSpPr>
          <p:nvPr/>
        </p:nvSpPr>
        <p:spPr bwMode="auto">
          <a:xfrm>
            <a:off x="9194800" y="5295900"/>
            <a:ext cx="61214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as expected, you will need to commit the change</a:t>
            </a:r>
          </a:p>
        </p:txBody>
      </p:sp>
      <p:pic>
        <p:nvPicPr>
          <p:cNvPr id="62475" name="Picture 2">
            <a:extLst>
              <a:ext uri="{FF2B5EF4-FFF2-40B4-BE49-F238E27FC236}">
                <a16:creationId xmlns:a16="http://schemas.microsoft.com/office/drawing/2014/main" id="{7152F0BA-32B0-FFA0-D1FC-83F6F6A29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9288" y="5688013"/>
            <a:ext cx="6716712" cy="343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6" name="Rectangle 4">
            <a:extLst>
              <a:ext uri="{FF2B5EF4-FFF2-40B4-BE49-F238E27FC236}">
                <a16:creationId xmlns:a16="http://schemas.microsoft.com/office/drawing/2014/main" id="{C2D1ED7D-41B1-21B1-A81D-1E86037A18EF}"/>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Tree>
  </p:cSld>
  <p:clrMapOvr>
    <a:masterClrMapping/>
  </p:clrMapOvr>
  <p:transition spd="med">
    <p:dissolv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1">
            <a:extLst>
              <a:ext uri="{FF2B5EF4-FFF2-40B4-BE49-F238E27FC236}">
                <a16:creationId xmlns:a16="http://schemas.microsoft.com/office/drawing/2014/main" id="{C98A883E-9B3B-11D3-B536-237F7531E8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4515" name="Rectangle 2">
            <a:extLst>
              <a:ext uri="{FF2B5EF4-FFF2-40B4-BE49-F238E27FC236}">
                <a16:creationId xmlns:a16="http://schemas.microsoft.com/office/drawing/2014/main" id="{4F9432A7-A208-23E1-3AFA-EBB0B837F503}"/>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64516" name="Rectangle 3">
            <a:extLst>
              <a:ext uri="{FF2B5EF4-FFF2-40B4-BE49-F238E27FC236}">
                <a16:creationId xmlns:a16="http://schemas.microsoft.com/office/drawing/2014/main" id="{FF0431E8-A7B8-5A4D-AF25-7632E90FAAEE}"/>
              </a:ext>
            </a:extLst>
          </p:cNvPr>
          <p:cNvSpPr>
            <a:spLocks/>
          </p:cNvSpPr>
          <p:nvPr/>
        </p:nvSpPr>
        <p:spPr bwMode="auto">
          <a:xfrm>
            <a:off x="3784600" y="2209800"/>
            <a:ext cx="9105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branch</a:t>
            </a:r>
          </a:p>
        </p:txBody>
      </p:sp>
      <p:sp>
        <p:nvSpPr>
          <p:cNvPr id="64517" name="Rectangle 4">
            <a:extLst>
              <a:ext uri="{FF2B5EF4-FFF2-40B4-BE49-F238E27FC236}">
                <a16:creationId xmlns:a16="http://schemas.microsoft.com/office/drawing/2014/main" id="{1431C5C7-1581-BB4A-05CA-CE7DB27A08DC}"/>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64518" name="Line 5">
            <a:extLst>
              <a:ext uri="{FF2B5EF4-FFF2-40B4-BE49-F238E27FC236}">
                <a16:creationId xmlns:a16="http://schemas.microsoft.com/office/drawing/2014/main" id="{353ABCD9-761D-9F27-6432-8B3D807310B2}"/>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4519" name="Rectangle 6">
            <a:extLst>
              <a:ext uri="{FF2B5EF4-FFF2-40B4-BE49-F238E27FC236}">
                <a16:creationId xmlns:a16="http://schemas.microsoft.com/office/drawing/2014/main" id="{DEA6610F-A45D-EBB6-9795-79C6CB219C35}"/>
              </a:ext>
            </a:extLst>
          </p:cNvPr>
          <p:cNvSpPr>
            <a:spLocks/>
          </p:cNvSpPr>
          <p:nvPr/>
        </p:nvSpPr>
        <p:spPr bwMode="auto">
          <a:xfrm>
            <a:off x="13576300" y="2533650"/>
            <a:ext cx="2247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list of branches</a:t>
            </a:r>
          </a:p>
        </p:txBody>
      </p:sp>
      <p:sp>
        <p:nvSpPr>
          <p:cNvPr id="64520" name="Rectangle 7">
            <a:extLst>
              <a:ext uri="{FF2B5EF4-FFF2-40B4-BE49-F238E27FC236}">
                <a16:creationId xmlns:a16="http://schemas.microsoft.com/office/drawing/2014/main" id="{EB07E92F-7852-BDD4-DDB1-11BF0AC38A71}"/>
              </a:ext>
            </a:extLst>
          </p:cNvPr>
          <p:cNvSpPr>
            <a:spLocks/>
          </p:cNvSpPr>
          <p:nvPr/>
        </p:nvSpPr>
        <p:spPr bwMode="auto">
          <a:xfrm>
            <a:off x="3784600" y="3403600"/>
            <a:ext cx="10401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branch &lt;branchname&gt; </a:t>
            </a:r>
          </a:p>
        </p:txBody>
      </p:sp>
      <p:sp>
        <p:nvSpPr>
          <p:cNvPr id="64521" name="Rectangle 8">
            <a:extLst>
              <a:ext uri="{FF2B5EF4-FFF2-40B4-BE49-F238E27FC236}">
                <a16:creationId xmlns:a16="http://schemas.microsoft.com/office/drawing/2014/main" id="{4D2D733E-DA11-5F03-4C1D-81244D3C2195}"/>
              </a:ext>
            </a:extLst>
          </p:cNvPr>
          <p:cNvSpPr>
            <a:spLocks/>
          </p:cNvSpPr>
          <p:nvPr/>
        </p:nvSpPr>
        <p:spPr bwMode="auto">
          <a:xfrm>
            <a:off x="13855700" y="3829050"/>
            <a:ext cx="1968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new branch</a:t>
            </a:r>
          </a:p>
        </p:txBody>
      </p:sp>
      <p:sp>
        <p:nvSpPr>
          <p:cNvPr id="64522" name="Rectangle 9">
            <a:extLst>
              <a:ext uri="{FF2B5EF4-FFF2-40B4-BE49-F238E27FC236}">
                <a16:creationId xmlns:a16="http://schemas.microsoft.com/office/drawing/2014/main" id="{6C42C3D9-043C-568A-FB85-48BE2CD673BA}"/>
              </a:ext>
            </a:extLst>
          </p:cNvPr>
          <p:cNvSpPr>
            <a:spLocks/>
          </p:cNvSpPr>
          <p:nvPr/>
        </p:nvSpPr>
        <p:spPr bwMode="auto">
          <a:xfrm>
            <a:off x="3784600" y="4838700"/>
            <a:ext cx="10401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checkout &lt;branchname&gt; </a:t>
            </a:r>
          </a:p>
        </p:txBody>
      </p:sp>
      <p:sp>
        <p:nvSpPr>
          <p:cNvPr id="64523" name="Rectangle 10">
            <a:extLst>
              <a:ext uri="{FF2B5EF4-FFF2-40B4-BE49-F238E27FC236}">
                <a16:creationId xmlns:a16="http://schemas.microsoft.com/office/drawing/2014/main" id="{7BCA2425-75D8-852F-2DF8-915A2373BB26}"/>
              </a:ext>
            </a:extLst>
          </p:cNvPr>
          <p:cNvSpPr>
            <a:spLocks/>
          </p:cNvSpPr>
          <p:nvPr/>
        </p:nvSpPr>
        <p:spPr bwMode="auto">
          <a:xfrm>
            <a:off x="13855700" y="5264150"/>
            <a:ext cx="1968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switch</a:t>
            </a:r>
          </a:p>
        </p:txBody>
      </p:sp>
      <p:sp>
        <p:nvSpPr>
          <p:cNvPr id="64524" name="Rectangle 4">
            <a:extLst>
              <a:ext uri="{FF2B5EF4-FFF2-40B4-BE49-F238E27FC236}">
                <a16:creationId xmlns:a16="http://schemas.microsoft.com/office/drawing/2014/main" id="{CC7AAD14-7550-A5A5-933D-4395EE6D2EA2}"/>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a:solidFill>
                  <a:srgbClr val="4D4D4D"/>
                </a:solidFill>
                <a:cs typeface="Gill Sans Light" charset="0"/>
              </a:rPr>
              <a:t>List, create, or switch branches</a:t>
            </a:r>
          </a:p>
        </p:txBody>
      </p:sp>
    </p:spTree>
  </p:cSld>
  <p:clrMapOvr>
    <a:masterClrMapping/>
  </p:clrMapOvr>
  <p:transition spd="med">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a:extLst>
              <a:ext uri="{FF2B5EF4-FFF2-40B4-BE49-F238E27FC236}">
                <a16:creationId xmlns:a16="http://schemas.microsoft.com/office/drawing/2014/main" id="{E9013221-22F6-1B6C-8FA4-B8C1539E0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6563" name="Rectangle 2">
            <a:extLst>
              <a:ext uri="{FF2B5EF4-FFF2-40B4-BE49-F238E27FC236}">
                <a16:creationId xmlns:a16="http://schemas.microsoft.com/office/drawing/2014/main" id="{573511EA-84AC-BF86-A60B-711C86CEBBF2}"/>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66564" name="Line 4">
            <a:extLst>
              <a:ext uri="{FF2B5EF4-FFF2-40B4-BE49-F238E27FC236}">
                <a16:creationId xmlns:a16="http://schemas.microsoft.com/office/drawing/2014/main" id="{0DCD17A5-E65B-7A64-20C8-DE31E1392FF8}"/>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6565" name="Rectangle 3">
            <a:extLst>
              <a:ext uri="{FF2B5EF4-FFF2-40B4-BE49-F238E27FC236}">
                <a16:creationId xmlns:a16="http://schemas.microsoft.com/office/drawing/2014/main" id="{1A35B7D4-8142-CC53-656B-D0C4FA202426}"/>
              </a:ext>
            </a:extLst>
          </p:cNvPr>
          <p:cNvSpPr>
            <a:spLocks/>
          </p:cNvSpPr>
          <p:nvPr/>
        </p:nvSpPr>
        <p:spPr bwMode="auto">
          <a:xfrm>
            <a:off x="3784600" y="2209800"/>
            <a:ext cx="9105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branch dev</a:t>
            </a:r>
          </a:p>
        </p:txBody>
      </p:sp>
      <p:grpSp>
        <p:nvGrpSpPr>
          <p:cNvPr id="66566" name="Group 3">
            <a:extLst>
              <a:ext uri="{FF2B5EF4-FFF2-40B4-BE49-F238E27FC236}">
                <a16:creationId xmlns:a16="http://schemas.microsoft.com/office/drawing/2014/main" id="{9CA8D4FC-A53C-12C0-F7CC-070CE09282E4}"/>
              </a:ext>
            </a:extLst>
          </p:cNvPr>
          <p:cNvGrpSpPr>
            <a:grpSpLocks/>
          </p:cNvGrpSpPr>
          <p:nvPr/>
        </p:nvGrpSpPr>
        <p:grpSpPr bwMode="auto">
          <a:xfrm>
            <a:off x="4851400" y="3429000"/>
            <a:ext cx="9825038" cy="4133850"/>
            <a:chOff x="4851400" y="3429000"/>
            <a:chExt cx="9825383" cy="4133850"/>
          </a:xfrm>
        </p:grpSpPr>
        <p:pic>
          <p:nvPicPr>
            <p:cNvPr id="66568" name="Picture 14">
              <a:extLst>
                <a:ext uri="{FF2B5EF4-FFF2-40B4-BE49-F238E27FC236}">
                  <a16:creationId xmlns:a16="http://schemas.microsoft.com/office/drawing/2014/main" id="{B39C0DAE-BBA8-50CE-91EB-C495E11DA5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1400" y="3429000"/>
              <a:ext cx="9825383"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9" name="Rectangle 2">
              <a:extLst>
                <a:ext uri="{FF2B5EF4-FFF2-40B4-BE49-F238E27FC236}">
                  <a16:creationId xmlns:a16="http://schemas.microsoft.com/office/drawing/2014/main" id="{1627FFC4-942E-F7A6-F866-674A55B8510A}"/>
                </a:ext>
              </a:extLst>
            </p:cNvPr>
            <p:cNvSpPr>
              <a:spLocks noChangeArrowheads="1"/>
            </p:cNvSpPr>
            <p:nvPr/>
          </p:nvSpPr>
          <p:spPr bwMode="auto">
            <a:xfrm>
              <a:off x="12700000" y="4992688"/>
              <a:ext cx="1828795" cy="715962"/>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a:solidFill>
                    <a:schemeClr val="bg1"/>
                  </a:solidFill>
                  <a:latin typeface="Tahoma" panose="020B0604030504040204" pitchFamily="34" charset="0"/>
                  <a:cs typeface="Tahoma" panose="020B0604030504040204" pitchFamily="34" charset="0"/>
                </a:rPr>
                <a:t>dev</a:t>
              </a:r>
            </a:p>
          </p:txBody>
        </p:sp>
      </p:grpSp>
      <p:sp>
        <p:nvSpPr>
          <p:cNvPr id="66567" name="Rectangle 4">
            <a:extLst>
              <a:ext uri="{FF2B5EF4-FFF2-40B4-BE49-F238E27FC236}">
                <a16:creationId xmlns:a16="http://schemas.microsoft.com/office/drawing/2014/main" id="{04F8A340-CED1-00EC-542A-A0755BE3E88F}"/>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Tree>
  </p:cSld>
  <p:clrMapOvr>
    <a:masterClrMapping/>
  </p:clrMapOvr>
  <p:transition spd="med">
    <p:dissolv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a:extLst>
              <a:ext uri="{FF2B5EF4-FFF2-40B4-BE49-F238E27FC236}">
                <a16:creationId xmlns:a16="http://schemas.microsoft.com/office/drawing/2014/main" id="{8678940D-7CE5-68C3-546E-E23C84064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8611" name="Rectangle 2">
            <a:extLst>
              <a:ext uri="{FF2B5EF4-FFF2-40B4-BE49-F238E27FC236}">
                <a16:creationId xmlns:a16="http://schemas.microsoft.com/office/drawing/2014/main" id="{77AE28EA-632F-0681-9F8B-40F1183F5AAC}"/>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68612" name="Line 4">
            <a:extLst>
              <a:ext uri="{FF2B5EF4-FFF2-40B4-BE49-F238E27FC236}">
                <a16:creationId xmlns:a16="http://schemas.microsoft.com/office/drawing/2014/main" id="{948EEB4C-6F88-9A25-9918-4FC70AFFAD3C}"/>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68613" name="Picture 5">
            <a:extLst>
              <a:ext uri="{FF2B5EF4-FFF2-40B4-BE49-F238E27FC236}">
                <a16:creationId xmlns:a16="http://schemas.microsoft.com/office/drawing/2014/main" id="{F136F25A-8163-9F98-A177-4707020E93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0700" y="2498725"/>
            <a:ext cx="8966200"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8614" name="Line 6">
            <a:extLst>
              <a:ext uri="{FF2B5EF4-FFF2-40B4-BE49-F238E27FC236}">
                <a16:creationId xmlns:a16="http://schemas.microsoft.com/office/drawing/2014/main" id="{F32D30AD-57DC-6030-A94C-7EC850644533}"/>
              </a:ext>
            </a:extLst>
          </p:cNvPr>
          <p:cNvSpPr>
            <a:spLocks noChangeShapeType="1"/>
          </p:cNvSpPr>
          <p:nvPr/>
        </p:nvSpPr>
        <p:spPr bwMode="auto">
          <a:xfrm flipH="1">
            <a:off x="5964238" y="3606800"/>
            <a:ext cx="731837"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8615" name="Rectangle 7">
            <a:extLst>
              <a:ext uri="{FF2B5EF4-FFF2-40B4-BE49-F238E27FC236}">
                <a16:creationId xmlns:a16="http://schemas.microsoft.com/office/drawing/2014/main" id="{6B6CFE99-AD8B-AD8D-3E42-D668A6B0B652}"/>
              </a:ext>
            </a:extLst>
          </p:cNvPr>
          <p:cNvSpPr>
            <a:spLocks/>
          </p:cNvSpPr>
          <p:nvPr/>
        </p:nvSpPr>
        <p:spPr bwMode="auto">
          <a:xfrm>
            <a:off x="3733800" y="3333750"/>
            <a:ext cx="21082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a:solidFill>
                  <a:srgbClr val="9A9A9A"/>
                </a:solidFill>
                <a:cs typeface="Gill Sans Light" charset="0"/>
              </a:rPr>
              <a:t>new branch </a:t>
            </a:r>
            <a:r>
              <a:rPr lang="en-US" altLang="en-US" sz="2400" i="1">
                <a:solidFill>
                  <a:srgbClr val="9A9A9A"/>
                </a:solidFill>
                <a:latin typeface="Gill Sans" charset="0"/>
                <a:cs typeface="Gill Sans" charset="0"/>
                <a:sym typeface="Gill Sans" charset="0"/>
              </a:rPr>
              <a:t>dev</a:t>
            </a:r>
          </a:p>
        </p:txBody>
      </p:sp>
      <p:sp>
        <p:nvSpPr>
          <p:cNvPr id="68616" name="Line 8">
            <a:extLst>
              <a:ext uri="{FF2B5EF4-FFF2-40B4-BE49-F238E27FC236}">
                <a16:creationId xmlns:a16="http://schemas.microsoft.com/office/drawing/2014/main" id="{39CB394E-413A-8E19-4E6B-6BFDB06412B6}"/>
              </a:ext>
            </a:extLst>
          </p:cNvPr>
          <p:cNvSpPr>
            <a:spLocks noChangeShapeType="1"/>
          </p:cNvSpPr>
          <p:nvPr/>
        </p:nvSpPr>
        <p:spPr bwMode="auto">
          <a:xfrm flipH="1">
            <a:off x="5964238" y="4953000"/>
            <a:ext cx="731837"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8617" name="Rectangle 9">
            <a:extLst>
              <a:ext uri="{FF2B5EF4-FFF2-40B4-BE49-F238E27FC236}">
                <a16:creationId xmlns:a16="http://schemas.microsoft.com/office/drawing/2014/main" id="{E3C83ADC-04C7-AC6B-D653-DDABFE9184CC}"/>
              </a:ext>
            </a:extLst>
          </p:cNvPr>
          <p:cNvSpPr>
            <a:spLocks/>
          </p:cNvSpPr>
          <p:nvPr/>
        </p:nvSpPr>
        <p:spPr bwMode="auto">
          <a:xfrm>
            <a:off x="3733800" y="4686300"/>
            <a:ext cx="210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a:solidFill>
                  <a:srgbClr val="9A9A9A"/>
                </a:solidFill>
                <a:cs typeface="Gill Sans Light" charset="0"/>
              </a:rPr>
              <a:t>switch branch</a:t>
            </a:r>
          </a:p>
        </p:txBody>
      </p:sp>
      <p:sp>
        <p:nvSpPr>
          <p:cNvPr id="68618" name="Line 10">
            <a:extLst>
              <a:ext uri="{FF2B5EF4-FFF2-40B4-BE49-F238E27FC236}">
                <a16:creationId xmlns:a16="http://schemas.microsoft.com/office/drawing/2014/main" id="{DE41E186-AAAD-0549-081F-BECFB4E03B8D}"/>
              </a:ext>
            </a:extLst>
          </p:cNvPr>
          <p:cNvSpPr>
            <a:spLocks noChangeShapeType="1"/>
          </p:cNvSpPr>
          <p:nvPr/>
        </p:nvSpPr>
        <p:spPr bwMode="auto">
          <a:xfrm flipH="1">
            <a:off x="5964238" y="2946400"/>
            <a:ext cx="731837"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8619" name="Rectangle 11">
            <a:extLst>
              <a:ext uri="{FF2B5EF4-FFF2-40B4-BE49-F238E27FC236}">
                <a16:creationId xmlns:a16="http://schemas.microsoft.com/office/drawing/2014/main" id="{5E5C334D-BA88-EBFD-0310-15B617FDCA13}"/>
              </a:ext>
            </a:extLst>
          </p:cNvPr>
          <p:cNvSpPr>
            <a:spLocks/>
          </p:cNvSpPr>
          <p:nvPr/>
        </p:nvSpPr>
        <p:spPr bwMode="auto">
          <a:xfrm>
            <a:off x="3733800" y="2679700"/>
            <a:ext cx="2108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a:solidFill>
                  <a:srgbClr val="9A9A9A"/>
                </a:solidFill>
                <a:cs typeface="Gill Sans Light" charset="0"/>
              </a:rPr>
              <a:t>branch list</a:t>
            </a:r>
          </a:p>
        </p:txBody>
      </p:sp>
      <p:sp>
        <p:nvSpPr>
          <p:cNvPr id="68620" name="Rectangle 4">
            <a:extLst>
              <a:ext uri="{FF2B5EF4-FFF2-40B4-BE49-F238E27FC236}">
                <a16:creationId xmlns:a16="http://schemas.microsoft.com/office/drawing/2014/main" id="{E925E323-B83C-0C77-D2ED-9C13E41D2DA0}"/>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Tree>
  </p:cSld>
  <p:clrMapOvr>
    <a:masterClrMapping/>
  </p:clrMapOvr>
  <p:transition spd="med">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1">
            <a:extLst>
              <a:ext uri="{FF2B5EF4-FFF2-40B4-BE49-F238E27FC236}">
                <a16:creationId xmlns:a16="http://schemas.microsoft.com/office/drawing/2014/main" id="{DFE6A1DA-BE4A-B0DB-A6BB-1E313B9C0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9635" name="Rectangle 2">
            <a:extLst>
              <a:ext uri="{FF2B5EF4-FFF2-40B4-BE49-F238E27FC236}">
                <a16:creationId xmlns:a16="http://schemas.microsoft.com/office/drawing/2014/main" id="{BB500517-01BB-876E-EFFE-ED0317134F19}"/>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69636" name="Line 4">
            <a:extLst>
              <a:ext uri="{FF2B5EF4-FFF2-40B4-BE49-F238E27FC236}">
                <a16:creationId xmlns:a16="http://schemas.microsoft.com/office/drawing/2014/main" id="{9B8F06F6-AABA-74D9-E19C-3A7170F63260}"/>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9637" name="Rectangle 5">
            <a:extLst>
              <a:ext uri="{FF2B5EF4-FFF2-40B4-BE49-F238E27FC236}">
                <a16:creationId xmlns:a16="http://schemas.microsoft.com/office/drawing/2014/main" id="{62AE3C73-DF14-DDFA-D546-68152FD6FEFA}"/>
              </a:ext>
            </a:extLst>
          </p:cNvPr>
          <p:cNvSpPr>
            <a:spLocks/>
          </p:cNvSpPr>
          <p:nvPr/>
        </p:nvSpPr>
        <p:spPr bwMode="auto">
          <a:xfrm>
            <a:off x="3784600" y="2235200"/>
            <a:ext cx="10401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 git merge &lt;</a:t>
            </a:r>
            <a:r>
              <a:rPr lang="en-US" altLang="en-US" sz="6400" dirty="0" err="1">
                <a:solidFill>
                  <a:srgbClr val="4D4D4D"/>
                </a:solidFill>
                <a:cs typeface="Gill Sans Light" charset="0"/>
              </a:rPr>
              <a:t>branchname</a:t>
            </a:r>
            <a:r>
              <a:rPr lang="en-US" altLang="en-US" sz="6400" dirty="0">
                <a:solidFill>
                  <a:srgbClr val="4D4D4D"/>
                </a:solidFill>
                <a:cs typeface="Gill Sans Light" charset="0"/>
              </a:rPr>
              <a:t>&gt; </a:t>
            </a:r>
          </a:p>
        </p:txBody>
      </p:sp>
      <p:sp>
        <p:nvSpPr>
          <p:cNvPr id="69638" name="Rectangle 6">
            <a:extLst>
              <a:ext uri="{FF2B5EF4-FFF2-40B4-BE49-F238E27FC236}">
                <a16:creationId xmlns:a16="http://schemas.microsoft.com/office/drawing/2014/main" id="{65CB6BC2-7567-8B95-3109-EFB3FC1DFFD5}"/>
              </a:ext>
            </a:extLst>
          </p:cNvPr>
          <p:cNvSpPr>
            <a:spLocks/>
          </p:cNvSpPr>
          <p:nvPr/>
        </p:nvSpPr>
        <p:spPr bwMode="auto">
          <a:xfrm>
            <a:off x="13855700" y="2660650"/>
            <a:ext cx="1968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merge branches</a:t>
            </a:r>
          </a:p>
        </p:txBody>
      </p:sp>
      <p:pic>
        <p:nvPicPr>
          <p:cNvPr id="69639" name="Picture 7">
            <a:extLst>
              <a:ext uri="{FF2B5EF4-FFF2-40B4-BE49-F238E27FC236}">
                <a16:creationId xmlns:a16="http://schemas.microsoft.com/office/drawing/2014/main" id="{5FC6A053-B816-303E-0549-6AD8105253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0750" y="4191000"/>
            <a:ext cx="6470650" cy="395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9640" name="Line 8">
            <a:extLst>
              <a:ext uri="{FF2B5EF4-FFF2-40B4-BE49-F238E27FC236}">
                <a16:creationId xmlns:a16="http://schemas.microsoft.com/office/drawing/2014/main" id="{56D9B16C-B991-CFAC-231F-1DCA0E6A69FA}"/>
              </a:ext>
            </a:extLst>
          </p:cNvPr>
          <p:cNvSpPr>
            <a:spLocks noChangeShapeType="1"/>
          </p:cNvSpPr>
          <p:nvPr/>
        </p:nvSpPr>
        <p:spPr bwMode="auto">
          <a:xfrm flipH="1">
            <a:off x="6675438" y="6515100"/>
            <a:ext cx="731837"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9641" name="Rectangle 9">
            <a:extLst>
              <a:ext uri="{FF2B5EF4-FFF2-40B4-BE49-F238E27FC236}">
                <a16:creationId xmlns:a16="http://schemas.microsoft.com/office/drawing/2014/main" id="{8502AB89-46B3-90A8-D2FD-CF7D64E04991}"/>
              </a:ext>
            </a:extLst>
          </p:cNvPr>
          <p:cNvSpPr>
            <a:spLocks/>
          </p:cNvSpPr>
          <p:nvPr/>
        </p:nvSpPr>
        <p:spPr bwMode="auto">
          <a:xfrm>
            <a:off x="4025900" y="6248400"/>
            <a:ext cx="2527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dirty="0">
                <a:solidFill>
                  <a:srgbClr val="9A9A9A"/>
                </a:solidFill>
                <a:cs typeface="Gill Sans Light" charset="0"/>
              </a:rPr>
              <a:t>branch merge</a:t>
            </a:r>
          </a:p>
        </p:txBody>
      </p:sp>
      <p:sp>
        <p:nvSpPr>
          <p:cNvPr id="69642" name="Rectangle 4">
            <a:extLst>
              <a:ext uri="{FF2B5EF4-FFF2-40B4-BE49-F238E27FC236}">
                <a16:creationId xmlns:a16="http://schemas.microsoft.com/office/drawing/2014/main" id="{F9597415-4334-B3BE-9EEE-371093837448}"/>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69643" name="Rectangle 4">
            <a:extLst>
              <a:ext uri="{FF2B5EF4-FFF2-40B4-BE49-F238E27FC236}">
                <a16:creationId xmlns:a16="http://schemas.microsoft.com/office/drawing/2014/main" id="{6E68F020-E20F-60C3-3829-E8EE05DC206D}"/>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a:solidFill>
                  <a:srgbClr val="4D4D4D"/>
                </a:solidFill>
                <a:cs typeface="Gill Sans Light" charset="0"/>
              </a:rPr>
              <a:t>Join two or more development histories together</a:t>
            </a:r>
          </a:p>
        </p:txBody>
      </p:sp>
      <p:sp>
        <p:nvSpPr>
          <p:cNvPr id="69644" name="Rectangle 5">
            <a:extLst>
              <a:ext uri="{FF2B5EF4-FFF2-40B4-BE49-F238E27FC236}">
                <a16:creationId xmlns:a16="http://schemas.microsoft.com/office/drawing/2014/main" id="{3285EF95-1A48-007B-0715-F613F1647E10}"/>
              </a:ext>
            </a:extLst>
          </p:cNvPr>
          <p:cNvSpPr>
            <a:spLocks/>
          </p:cNvSpPr>
          <p:nvPr/>
        </p:nvSpPr>
        <p:spPr bwMode="auto">
          <a:xfrm>
            <a:off x="3808413" y="3268663"/>
            <a:ext cx="104013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rebase &lt;branchname&gt; </a:t>
            </a:r>
          </a:p>
        </p:txBody>
      </p:sp>
    </p:spTree>
  </p:cSld>
  <p:clrMapOvr>
    <a:masterClrMapping/>
  </p:clrMapOvr>
  <p:transition spd="med">
    <p:dissolv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1">
            <a:extLst>
              <a:ext uri="{FF2B5EF4-FFF2-40B4-BE49-F238E27FC236}">
                <a16:creationId xmlns:a16="http://schemas.microsoft.com/office/drawing/2014/main" id="{DAF3A7A8-9E6E-50D8-196A-799D1D38B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1683" name="Rectangle 2">
            <a:extLst>
              <a:ext uri="{FF2B5EF4-FFF2-40B4-BE49-F238E27FC236}">
                <a16:creationId xmlns:a16="http://schemas.microsoft.com/office/drawing/2014/main" id="{E712CAA2-2258-0D3D-F988-96DE593B186A}"/>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71684" name="Line 5">
            <a:extLst>
              <a:ext uri="{FF2B5EF4-FFF2-40B4-BE49-F238E27FC236}">
                <a16:creationId xmlns:a16="http://schemas.microsoft.com/office/drawing/2014/main" id="{63CB760A-271A-8A6A-D609-3579506A9125}"/>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685" name="Rectangle 4">
            <a:extLst>
              <a:ext uri="{FF2B5EF4-FFF2-40B4-BE49-F238E27FC236}">
                <a16:creationId xmlns:a16="http://schemas.microsoft.com/office/drawing/2014/main" id="{B6854BFC-7056-4B99-E379-77D1A67B6332}"/>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pic>
        <p:nvPicPr>
          <p:cNvPr id="71686" name="Picture 2" descr="git">
            <a:extLst>
              <a:ext uri="{FF2B5EF4-FFF2-40B4-BE49-F238E27FC236}">
                <a16:creationId xmlns:a16="http://schemas.microsoft.com/office/drawing/2014/main" id="{F8BE6299-1CD8-33D5-0CA4-CAB479A02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24094"/>
          <a:stretch>
            <a:fillRect/>
          </a:stretch>
        </p:blipFill>
        <p:spPr bwMode="auto">
          <a:xfrm>
            <a:off x="9804400" y="1733550"/>
            <a:ext cx="641350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687" name="Picture 4" descr="git">
            <a:extLst>
              <a:ext uri="{FF2B5EF4-FFF2-40B4-BE49-F238E27FC236}">
                <a16:creationId xmlns:a16="http://schemas.microsoft.com/office/drawing/2014/main" id="{A3A270BC-4C5A-112C-7A2B-E745B35BB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b="39124"/>
          <a:stretch>
            <a:fillRect/>
          </a:stretch>
        </p:blipFill>
        <p:spPr bwMode="auto">
          <a:xfrm>
            <a:off x="4027488" y="6172200"/>
            <a:ext cx="93472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8" name="Line 8">
            <a:extLst>
              <a:ext uri="{FF2B5EF4-FFF2-40B4-BE49-F238E27FC236}">
                <a16:creationId xmlns:a16="http://schemas.microsoft.com/office/drawing/2014/main" id="{CD4D0B26-A71E-A363-6221-DB55F039B5D3}"/>
              </a:ext>
            </a:extLst>
          </p:cNvPr>
          <p:cNvSpPr>
            <a:spLocks noChangeShapeType="1"/>
          </p:cNvSpPr>
          <p:nvPr/>
        </p:nvSpPr>
        <p:spPr bwMode="auto">
          <a:xfrm flipH="1">
            <a:off x="8856663" y="3582988"/>
            <a:ext cx="731837"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689" name="Rectangle 9">
            <a:extLst>
              <a:ext uri="{FF2B5EF4-FFF2-40B4-BE49-F238E27FC236}">
                <a16:creationId xmlns:a16="http://schemas.microsoft.com/office/drawing/2014/main" id="{C91C7657-DF6B-CF2F-EFDD-4B07A3E31051}"/>
              </a:ext>
            </a:extLst>
          </p:cNvPr>
          <p:cNvSpPr>
            <a:spLocks/>
          </p:cNvSpPr>
          <p:nvPr/>
        </p:nvSpPr>
        <p:spPr bwMode="auto">
          <a:xfrm>
            <a:off x="14547850" y="7086600"/>
            <a:ext cx="14287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a:solidFill>
                  <a:srgbClr val="9A9A9A"/>
                </a:solidFill>
                <a:cs typeface="Gill Sans Light" charset="0"/>
              </a:rPr>
              <a:t>git rebase</a:t>
            </a:r>
          </a:p>
        </p:txBody>
      </p:sp>
      <p:sp>
        <p:nvSpPr>
          <p:cNvPr id="71690" name="Line 8">
            <a:extLst>
              <a:ext uri="{FF2B5EF4-FFF2-40B4-BE49-F238E27FC236}">
                <a16:creationId xmlns:a16="http://schemas.microsoft.com/office/drawing/2014/main" id="{6768FC5F-F988-5B2C-D0C2-987DD5A79C6F}"/>
              </a:ext>
            </a:extLst>
          </p:cNvPr>
          <p:cNvSpPr>
            <a:spLocks noChangeShapeType="1"/>
          </p:cNvSpPr>
          <p:nvPr/>
        </p:nvSpPr>
        <p:spPr bwMode="auto">
          <a:xfrm>
            <a:off x="13233400" y="7391400"/>
            <a:ext cx="914400"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691" name="Rectangle 9">
            <a:extLst>
              <a:ext uri="{FF2B5EF4-FFF2-40B4-BE49-F238E27FC236}">
                <a16:creationId xmlns:a16="http://schemas.microsoft.com/office/drawing/2014/main" id="{FDF74573-8BC0-D2AD-2C75-25A8E5FE3BE8}"/>
              </a:ext>
            </a:extLst>
          </p:cNvPr>
          <p:cNvSpPr>
            <a:spLocks/>
          </p:cNvSpPr>
          <p:nvPr/>
        </p:nvSpPr>
        <p:spPr bwMode="auto">
          <a:xfrm>
            <a:off x="7019925" y="3386138"/>
            <a:ext cx="13525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a:solidFill>
                  <a:srgbClr val="9A9A9A"/>
                </a:solidFill>
                <a:cs typeface="Gill Sans Light" charset="0"/>
              </a:rPr>
              <a:t>git merge</a:t>
            </a:r>
          </a:p>
        </p:txBody>
      </p:sp>
      <p:sp>
        <p:nvSpPr>
          <p:cNvPr id="71692" name="Rectangle 3">
            <a:extLst>
              <a:ext uri="{FF2B5EF4-FFF2-40B4-BE49-F238E27FC236}">
                <a16:creationId xmlns:a16="http://schemas.microsoft.com/office/drawing/2014/main" id="{33EE027E-8A44-57A0-0C08-379987C728C1}"/>
              </a:ext>
            </a:extLst>
          </p:cNvPr>
          <p:cNvSpPr>
            <a:spLocks/>
          </p:cNvSpPr>
          <p:nvPr/>
        </p:nvSpPr>
        <p:spPr bwMode="auto">
          <a:xfrm>
            <a:off x="3784600" y="2209800"/>
            <a:ext cx="538003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git merge</a:t>
            </a:r>
          </a:p>
          <a:p>
            <a:pPr eaLnBrk="1" hangingPunct="1"/>
            <a:r>
              <a:rPr lang="en-US" altLang="en-US" sz="6400">
                <a:solidFill>
                  <a:srgbClr val="4D4D4D"/>
                </a:solidFill>
                <a:cs typeface="Gill Sans Light" charset="0"/>
              </a:rPr>
              <a:t>vs </a:t>
            </a:r>
          </a:p>
          <a:p>
            <a:pPr eaLnBrk="1" hangingPunct="1"/>
            <a:r>
              <a:rPr lang="en-US" altLang="en-US" sz="6400">
                <a:solidFill>
                  <a:srgbClr val="4D4D4D"/>
                </a:solidFill>
                <a:cs typeface="Gill Sans Light" charset="0"/>
              </a:rPr>
              <a:t>git rebase</a:t>
            </a:r>
          </a:p>
        </p:txBody>
      </p:sp>
    </p:spTree>
  </p:cSld>
  <p:clrMapOvr>
    <a:masterClrMapping/>
  </p:clrMapOvr>
  <p:transition spd="med">
    <p:dissolv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a:extLst>
              <a:ext uri="{FF2B5EF4-FFF2-40B4-BE49-F238E27FC236}">
                <a16:creationId xmlns:a16="http://schemas.microsoft.com/office/drawing/2014/main" id="{18C215F0-84ED-2B9B-FD37-DF0F62A96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483" name="Rectangle 3">
            <a:extLst>
              <a:ext uri="{FF2B5EF4-FFF2-40B4-BE49-F238E27FC236}">
                <a16:creationId xmlns:a16="http://schemas.microsoft.com/office/drawing/2014/main" id="{94B2F0EC-CBE7-CFB5-2D20-FDA4D6EB4F43}"/>
              </a:ext>
            </a:extLst>
          </p:cNvPr>
          <p:cNvSpPr>
            <a:spLocks/>
          </p:cNvSpPr>
          <p:nvPr/>
        </p:nvSpPr>
        <p:spPr bwMode="auto">
          <a:xfrm>
            <a:off x="1117600" y="2209800"/>
            <a:ext cx="149352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4800">
                <a:solidFill>
                  <a:srgbClr val="4D4D4D"/>
                </a:solidFill>
                <a:cs typeface="Gill Sans Light" charset="0"/>
              </a:rPr>
              <a:t>How do you manage your source code?</a:t>
            </a:r>
          </a:p>
        </p:txBody>
      </p:sp>
    </p:spTree>
  </p:cSld>
  <p:clrMapOvr>
    <a:masterClrMapping/>
  </p:clrMapOvr>
  <p:transition spd="med">
    <p:dissolv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1">
            <a:extLst>
              <a:ext uri="{FF2B5EF4-FFF2-40B4-BE49-F238E27FC236}">
                <a16:creationId xmlns:a16="http://schemas.microsoft.com/office/drawing/2014/main" id="{28A05EB9-B314-E39E-6255-34C36357F0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3731" name="Rectangle 2">
            <a:extLst>
              <a:ext uri="{FF2B5EF4-FFF2-40B4-BE49-F238E27FC236}">
                <a16:creationId xmlns:a16="http://schemas.microsoft.com/office/drawing/2014/main" id="{5B14B299-B1F8-E233-1E72-BFAE67D9C924}"/>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73732" name="Rectangle 3">
            <a:extLst>
              <a:ext uri="{FF2B5EF4-FFF2-40B4-BE49-F238E27FC236}">
                <a16:creationId xmlns:a16="http://schemas.microsoft.com/office/drawing/2014/main" id="{5DEB5DC5-8A17-239C-238A-EAEA0B003EA5}"/>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73733" name="Line 4">
            <a:extLst>
              <a:ext uri="{FF2B5EF4-FFF2-40B4-BE49-F238E27FC236}">
                <a16:creationId xmlns:a16="http://schemas.microsoft.com/office/drawing/2014/main" id="{556B2179-CA01-5BBE-8405-F6365EDF713B}"/>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3734" name="Rectangle 5">
            <a:extLst>
              <a:ext uri="{FF2B5EF4-FFF2-40B4-BE49-F238E27FC236}">
                <a16:creationId xmlns:a16="http://schemas.microsoft.com/office/drawing/2014/main" id="{5528A277-ED9A-1BEF-644B-148603A72E61}"/>
              </a:ext>
            </a:extLst>
          </p:cNvPr>
          <p:cNvSpPr>
            <a:spLocks/>
          </p:cNvSpPr>
          <p:nvPr/>
        </p:nvSpPr>
        <p:spPr bwMode="auto">
          <a:xfrm>
            <a:off x="3937000" y="2057400"/>
            <a:ext cx="112014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sz="6400">
              <a:solidFill>
                <a:srgbClr val="4D4D4D"/>
              </a:solidFill>
              <a:cs typeface="Gill Sans Light" charset="0"/>
            </a:endParaRPr>
          </a:p>
          <a:p>
            <a:pPr algn="ctr" eaLnBrk="1" hangingPunct="1"/>
            <a:endParaRPr lang="en-US" altLang="en-US" sz="6400">
              <a:solidFill>
                <a:srgbClr val="4D4D4D"/>
              </a:solidFill>
              <a:cs typeface="Gill Sans Light" charset="0"/>
            </a:endParaRPr>
          </a:p>
          <a:p>
            <a:pPr algn="ctr" eaLnBrk="1" hangingPunct="1"/>
            <a:r>
              <a:rPr lang="en-US" altLang="en-US" sz="6400">
                <a:solidFill>
                  <a:srgbClr val="4D4D4D"/>
                </a:solidFill>
                <a:cs typeface="Gill Sans Light" charset="0"/>
              </a:rPr>
              <a:t>Demo merge</a:t>
            </a:r>
          </a:p>
        </p:txBody>
      </p:sp>
    </p:spTree>
  </p:cSld>
  <p:clrMapOvr>
    <a:masterClrMapping/>
  </p:clrMapOvr>
  <p:transition spd="med">
    <p:dissolv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1">
            <a:extLst>
              <a:ext uri="{FF2B5EF4-FFF2-40B4-BE49-F238E27FC236}">
                <a16:creationId xmlns:a16="http://schemas.microsoft.com/office/drawing/2014/main" id="{306F66E1-A035-C479-000F-CA03F91FC5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5779" name="Rectangle 2">
            <a:extLst>
              <a:ext uri="{FF2B5EF4-FFF2-40B4-BE49-F238E27FC236}">
                <a16:creationId xmlns:a16="http://schemas.microsoft.com/office/drawing/2014/main" id="{0AECAAAF-6215-2F8A-7A0E-EC419C8C0AA3}"/>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6. Dive in git - Git Commands</a:t>
            </a:r>
          </a:p>
        </p:txBody>
      </p:sp>
      <p:sp>
        <p:nvSpPr>
          <p:cNvPr id="75780" name="Rectangle 3">
            <a:extLst>
              <a:ext uri="{FF2B5EF4-FFF2-40B4-BE49-F238E27FC236}">
                <a16:creationId xmlns:a16="http://schemas.microsoft.com/office/drawing/2014/main" id="{6615036E-EEFE-C855-D81A-B8BFA5A7904C}"/>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75781" name="Line 4">
            <a:extLst>
              <a:ext uri="{FF2B5EF4-FFF2-40B4-BE49-F238E27FC236}">
                <a16:creationId xmlns:a16="http://schemas.microsoft.com/office/drawing/2014/main" id="{4FB0E05E-C324-1CC5-87E2-E868FC1C0B32}"/>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5782" name="Rectangle 5">
            <a:extLst>
              <a:ext uri="{FF2B5EF4-FFF2-40B4-BE49-F238E27FC236}">
                <a16:creationId xmlns:a16="http://schemas.microsoft.com/office/drawing/2014/main" id="{69D1E7C3-C19F-48AD-E0BD-0F88314381C9}"/>
              </a:ext>
            </a:extLst>
          </p:cNvPr>
          <p:cNvSpPr>
            <a:spLocks/>
          </p:cNvSpPr>
          <p:nvPr/>
        </p:nvSpPr>
        <p:spPr bwMode="auto">
          <a:xfrm>
            <a:off x="3937000" y="2057400"/>
            <a:ext cx="80772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 git log</a:t>
            </a:r>
          </a:p>
          <a:p>
            <a:pPr eaLnBrk="1" hangingPunct="1"/>
            <a:r>
              <a:rPr lang="en-US" altLang="en-US" sz="6400" dirty="0">
                <a:solidFill>
                  <a:srgbClr val="4D4D4D"/>
                </a:solidFill>
                <a:cs typeface="Gill Sans Light" charset="0"/>
              </a:rPr>
              <a:t>$ git log --</a:t>
            </a:r>
            <a:r>
              <a:rPr lang="en-US" altLang="en-US" sz="6400" dirty="0" err="1">
                <a:solidFill>
                  <a:srgbClr val="4D4D4D"/>
                </a:solidFill>
                <a:cs typeface="Gill Sans Light" charset="0"/>
              </a:rPr>
              <a:t>oneline</a:t>
            </a:r>
            <a:r>
              <a:rPr lang="en-US" altLang="en-US" sz="6400" dirty="0">
                <a:solidFill>
                  <a:srgbClr val="4D4D4D"/>
                </a:solidFill>
                <a:cs typeface="Gill Sans Light" charset="0"/>
              </a:rPr>
              <a:t> </a:t>
            </a:r>
          </a:p>
          <a:p>
            <a:pPr eaLnBrk="1" hangingPunct="1"/>
            <a:r>
              <a:rPr lang="en-US" altLang="en-US" sz="6400" dirty="0">
                <a:solidFill>
                  <a:srgbClr val="4D4D4D"/>
                </a:solidFill>
                <a:cs typeface="Gill Sans Light" charset="0"/>
              </a:rPr>
              <a:t>$ git log --</a:t>
            </a:r>
            <a:r>
              <a:rPr lang="en-US" altLang="en-US" sz="6400" dirty="0" err="1">
                <a:solidFill>
                  <a:srgbClr val="4D4D4D"/>
                </a:solidFill>
                <a:cs typeface="Gill Sans Light" charset="0"/>
              </a:rPr>
              <a:t>oneline</a:t>
            </a:r>
            <a:r>
              <a:rPr lang="en-US" altLang="en-US" sz="6400" dirty="0">
                <a:solidFill>
                  <a:srgbClr val="4D4D4D"/>
                </a:solidFill>
                <a:cs typeface="Gill Sans Light" charset="0"/>
              </a:rPr>
              <a:t> --graph</a:t>
            </a:r>
          </a:p>
          <a:p>
            <a:pPr eaLnBrk="1" hangingPunct="1"/>
            <a:r>
              <a:rPr lang="en-US" altLang="en-US" sz="6400" dirty="0">
                <a:solidFill>
                  <a:srgbClr val="4D4D4D"/>
                </a:solidFill>
                <a:cs typeface="Gill Sans Light" charset="0"/>
              </a:rPr>
              <a:t> </a:t>
            </a:r>
          </a:p>
        </p:txBody>
      </p:sp>
      <p:sp>
        <p:nvSpPr>
          <p:cNvPr id="75783" name="Rectangle 6">
            <a:extLst>
              <a:ext uri="{FF2B5EF4-FFF2-40B4-BE49-F238E27FC236}">
                <a16:creationId xmlns:a16="http://schemas.microsoft.com/office/drawing/2014/main" id="{558A9330-99A0-88B7-473D-7B08D4467841}"/>
              </a:ext>
            </a:extLst>
          </p:cNvPr>
          <p:cNvSpPr>
            <a:spLocks/>
          </p:cNvSpPr>
          <p:nvPr/>
        </p:nvSpPr>
        <p:spPr bwMode="auto">
          <a:xfrm>
            <a:off x="7912100" y="6864350"/>
            <a:ext cx="35687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i="1">
                <a:solidFill>
                  <a:srgbClr val="9A9A9A"/>
                </a:solidFill>
                <a:cs typeface="Gill Sans Light" charset="0"/>
              </a:rPr>
              <a:t>text-based graph :)</a:t>
            </a:r>
          </a:p>
        </p:txBody>
      </p:sp>
      <p:pic>
        <p:nvPicPr>
          <p:cNvPr id="75784" name="Picture 7">
            <a:extLst>
              <a:ext uri="{FF2B5EF4-FFF2-40B4-BE49-F238E27FC236}">
                <a16:creationId xmlns:a16="http://schemas.microsoft.com/office/drawing/2014/main" id="{8D808FB5-E283-CCFC-8E78-C4085960E7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58679"/>
          <a:stretch>
            <a:fillRect/>
          </a:stretch>
        </p:blipFill>
        <p:spPr bwMode="auto">
          <a:xfrm>
            <a:off x="12015788" y="3487738"/>
            <a:ext cx="4252912"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5785" name="Rectangle 4">
            <a:extLst>
              <a:ext uri="{FF2B5EF4-FFF2-40B4-BE49-F238E27FC236}">
                <a16:creationId xmlns:a16="http://schemas.microsoft.com/office/drawing/2014/main" id="{96092E91-4E3E-3072-A4A6-3E358A2986CB}"/>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dirty="0">
                <a:solidFill>
                  <a:srgbClr val="4D4D4D"/>
                </a:solidFill>
                <a:cs typeface="Gill Sans Light" charset="0"/>
              </a:rPr>
              <a:t>Show commit logs</a:t>
            </a:r>
          </a:p>
        </p:txBody>
      </p:sp>
    </p:spTree>
  </p:cSld>
  <p:clrMapOvr>
    <a:masterClrMapping/>
  </p:clrMapOvr>
  <p:transition spd="med">
    <p:dissolv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a:extLst>
              <a:ext uri="{FF2B5EF4-FFF2-40B4-BE49-F238E27FC236}">
                <a16:creationId xmlns:a16="http://schemas.microsoft.com/office/drawing/2014/main" id="{46CF03F6-E1C0-9C04-742B-D02C1AE34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7827" name="Rectangle 2">
            <a:extLst>
              <a:ext uri="{FF2B5EF4-FFF2-40B4-BE49-F238E27FC236}">
                <a16:creationId xmlns:a16="http://schemas.microsoft.com/office/drawing/2014/main" id="{1E97C408-6BC7-5014-14F6-78C12077784A}"/>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77828" name="Rectangle 3">
            <a:extLst>
              <a:ext uri="{FF2B5EF4-FFF2-40B4-BE49-F238E27FC236}">
                <a16:creationId xmlns:a16="http://schemas.microsoft.com/office/drawing/2014/main" id="{777482A6-3175-A199-C799-256610017DE6}"/>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77829" name="Line 4">
            <a:extLst>
              <a:ext uri="{FF2B5EF4-FFF2-40B4-BE49-F238E27FC236}">
                <a16:creationId xmlns:a16="http://schemas.microsoft.com/office/drawing/2014/main" id="{715DB6C6-0ABD-EEDE-9205-433E72C37467}"/>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7830" name="Picture 8" descr="GitHub là gì? Top 7 lợi ích GitHub mang lại cho lập trình viên">
            <a:extLst>
              <a:ext uri="{FF2B5EF4-FFF2-40B4-BE49-F238E27FC236}">
                <a16:creationId xmlns:a16="http://schemas.microsoft.com/office/drawing/2014/main" id="{90B3338B-5009-CC43-0514-D019EFACE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600" y="2384425"/>
            <a:ext cx="9448800" cy="566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1">
            <a:extLst>
              <a:ext uri="{FF2B5EF4-FFF2-40B4-BE49-F238E27FC236}">
                <a16:creationId xmlns:a16="http://schemas.microsoft.com/office/drawing/2014/main" id="{C95EB787-E305-7DB8-34F4-30911163DA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8851" name="Rectangle 2">
            <a:extLst>
              <a:ext uri="{FF2B5EF4-FFF2-40B4-BE49-F238E27FC236}">
                <a16:creationId xmlns:a16="http://schemas.microsoft.com/office/drawing/2014/main" id="{EF3D5A98-F3F0-F85F-E217-D9372CF3A12E}"/>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78852" name="Rectangle 3">
            <a:extLst>
              <a:ext uri="{FF2B5EF4-FFF2-40B4-BE49-F238E27FC236}">
                <a16:creationId xmlns:a16="http://schemas.microsoft.com/office/drawing/2014/main" id="{AF621116-6CBF-BA21-7403-E3830F1D0DB5}"/>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78853" name="Line 4">
            <a:extLst>
              <a:ext uri="{FF2B5EF4-FFF2-40B4-BE49-F238E27FC236}">
                <a16:creationId xmlns:a16="http://schemas.microsoft.com/office/drawing/2014/main" id="{A0880C4E-E689-5CDC-FD3A-911045873198}"/>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8854" name="Rectangle 5">
            <a:extLst>
              <a:ext uri="{FF2B5EF4-FFF2-40B4-BE49-F238E27FC236}">
                <a16:creationId xmlns:a16="http://schemas.microsoft.com/office/drawing/2014/main" id="{79913C65-E450-E8DF-2A88-11921829A000}"/>
              </a:ext>
            </a:extLst>
          </p:cNvPr>
          <p:cNvSpPr>
            <a:spLocks/>
          </p:cNvSpPr>
          <p:nvPr/>
        </p:nvSpPr>
        <p:spPr bwMode="auto">
          <a:xfrm>
            <a:off x="3937000" y="2057400"/>
            <a:ext cx="7708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Create an account</a:t>
            </a:r>
          </a:p>
        </p:txBody>
      </p:sp>
      <p:sp>
        <p:nvSpPr>
          <p:cNvPr id="78855" name="Rectangle 8">
            <a:extLst>
              <a:ext uri="{FF2B5EF4-FFF2-40B4-BE49-F238E27FC236}">
                <a16:creationId xmlns:a16="http://schemas.microsoft.com/office/drawing/2014/main" id="{FF38ECAE-1AFB-EE4D-2B0D-4189B597A694}"/>
              </a:ext>
            </a:extLst>
          </p:cNvPr>
          <p:cNvSpPr>
            <a:spLocks/>
          </p:cNvSpPr>
          <p:nvPr/>
        </p:nvSpPr>
        <p:spPr bwMode="auto">
          <a:xfrm>
            <a:off x="7264400" y="3244850"/>
            <a:ext cx="35687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2400" i="1" u="sng">
                <a:solidFill>
                  <a:srgbClr val="9A9A9A"/>
                </a:solidFill>
                <a:cs typeface="Gill Sans Light" charset="0"/>
                <a:hlinkClick r:id="rId4"/>
              </a:rPr>
              <a:t>www.github.com</a:t>
            </a:r>
            <a:r>
              <a:rPr lang="en-US" altLang="en-US" sz="2400" i="1">
                <a:solidFill>
                  <a:srgbClr val="9A9A9A"/>
                </a:solidFill>
                <a:cs typeface="Gill Sans Light" charset="0"/>
              </a:rPr>
              <a:t> </a:t>
            </a:r>
          </a:p>
        </p:txBody>
      </p:sp>
    </p:spTree>
  </p:cSld>
  <p:clrMapOvr>
    <a:masterClrMapping/>
  </p:clrMapOvr>
  <p:transition spd="med">
    <p:dissolv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1">
            <a:extLst>
              <a:ext uri="{FF2B5EF4-FFF2-40B4-BE49-F238E27FC236}">
                <a16:creationId xmlns:a16="http://schemas.microsoft.com/office/drawing/2014/main" id="{27FB81CF-1F3A-C535-E400-E2BC3283C4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0899" name="Rectangle 2">
            <a:extLst>
              <a:ext uri="{FF2B5EF4-FFF2-40B4-BE49-F238E27FC236}">
                <a16:creationId xmlns:a16="http://schemas.microsoft.com/office/drawing/2014/main" id="{8EF37101-29C1-F3CA-2528-7CBB6F53E8A5}"/>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80900" name="Rectangle 3">
            <a:extLst>
              <a:ext uri="{FF2B5EF4-FFF2-40B4-BE49-F238E27FC236}">
                <a16:creationId xmlns:a16="http://schemas.microsoft.com/office/drawing/2014/main" id="{A3A356F8-7B2C-84CD-959B-27E352172711}"/>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80901" name="Line 4">
            <a:extLst>
              <a:ext uri="{FF2B5EF4-FFF2-40B4-BE49-F238E27FC236}">
                <a16:creationId xmlns:a16="http://schemas.microsoft.com/office/drawing/2014/main" id="{B144BC2D-B3C6-E37B-2B55-42B03E606DDE}"/>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0902" name="Rectangle 5">
            <a:extLst>
              <a:ext uri="{FF2B5EF4-FFF2-40B4-BE49-F238E27FC236}">
                <a16:creationId xmlns:a16="http://schemas.microsoft.com/office/drawing/2014/main" id="{DBFB622E-4496-4BE2-13A2-500D60103308}"/>
              </a:ext>
            </a:extLst>
          </p:cNvPr>
          <p:cNvSpPr>
            <a:spLocks/>
          </p:cNvSpPr>
          <p:nvPr/>
        </p:nvSpPr>
        <p:spPr bwMode="auto">
          <a:xfrm>
            <a:off x="3937000" y="2057400"/>
            <a:ext cx="77089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Create a Repo</a:t>
            </a:r>
          </a:p>
        </p:txBody>
      </p:sp>
      <p:pic>
        <p:nvPicPr>
          <p:cNvPr id="80903" name="Picture 2">
            <a:extLst>
              <a:ext uri="{FF2B5EF4-FFF2-40B4-BE49-F238E27FC236}">
                <a16:creationId xmlns:a16="http://schemas.microsoft.com/office/drawing/2014/main" id="{6A851CA5-AE51-1356-1990-E863B9188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0" y="4497388"/>
            <a:ext cx="7958138"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4" name="Picture 4">
            <a:extLst>
              <a:ext uri="{FF2B5EF4-FFF2-40B4-BE49-F238E27FC236}">
                <a16:creationId xmlns:a16="http://schemas.microsoft.com/office/drawing/2014/main" id="{414E2C2A-A16C-AAFC-4223-0BAFE36DA0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2100" y="1371600"/>
            <a:ext cx="7035800"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a:extLst>
              <a:ext uri="{FF2B5EF4-FFF2-40B4-BE49-F238E27FC236}">
                <a16:creationId xmlns:a16="http://schemas.microsoft.com/office/drawing/2014/main" id="{9791AB2C-5324-D8D1-1C43-4AB5C7EFE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2947" name="Rectangle 2">
            <a:extLst>
              <a:ext uri="{FF2B5EF4-FFF2-40B4-BE49-F238E27FC236}">
                <a16:creationId xmlns:a16="http://schemas.microsoft.com/office/drawing/2014/main" id="{EA5B6D96-A8F6-CF72-EDB3-3F11BB12A117}"/>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82948" name="Rectangle 3">
            <a:extLst>
              <a:ext uri="{FF2B5EF4-FFF2-40B4-BE49-F238E27FC236}">
                <a16:creationId xmlns:a16="http://schemas.microsoft.com/office/drawing/2014/main" id="{E9D47AD9-3F82-2F2A-1F81-F9BC00C24785}"/>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82949" name="Line 4">
            <a:extLst>
              <a:ext uri="{FF2B5EF4-FFF2-40B4-BE49-F238E27FC236}">
                <a16:creationId xmlns:a16="http://schemas.microsoft.com/office/drawing/2014/main" id="{7543F9C5-4A09-72D4-98CE-F9E5CC463EE7}"/>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950" name="Rectangle 5">
            <a:extLst>
              <a:ext uri="{FF2B5EF4-FFF2-40B4-BE49-F238E27FC236}">
                <a16:creationId xmlns:a16="http://schemas.microsoft.com/office/drawing/2014/main" id="{EEC84F1F-9277-4166-66DF-79A09B003FA0}"/>
              </a:ext>
            </a:extLst>
          </p:cNvPr>
          <p:cNvSpPr>
            <a:spLocks/>
          </p:cNvSpPr>
          <p:nvPr/>
        </p:nvSpPr>
        <p:spPr bwMode="auto">
          <a:xfrm>
            <a:off x="3937000" y="2057400"/>
            <a:ext cx="11514138"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000" dirty="0">
                <a:solidFill>
                  <a:srgbClr val="4D4D4D"/>
                </a:solidFill>
                <a:cs typeface="Gill Sans Light" charset="0"/>
              </a:rPr>
              <a:t>A remote repository in Git, also called a remote, is a Git repository that’s hosted on the Internet or another network.</a:t>
            </a:r>
          </a:p>
        </p:txBody>
      </p:sp>
    </p:spTree>
    <p:extLst>
      <p:ext uri="{BB962C8B-B14F-4D97-AF65-F5344CB8AC3E}">
        <p14:creationId xmlns:p14="http://schemas.microsoft.com/office/powerpoint/2010/main" val="3410669055"/>
      </p:ext>
    </p:extLst>
  </p:cSld>
  <p:clrMapOvr>
    <a:masterClrMapping/>
  </p:clrMapOvr>
  <p:transition spd="med">
    <p:dissolv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a:extLst>
              <a:ext uri="{FF2B5EF4-FFF2-40B4-BE49-F238E27FC236}">
                <a16:creationId xmlns:a16="http://schemas.microsoft.com/office/drawing/2014/main" id="{66C7B6C6-CF8B-7E31-DB31-E05B35D74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9091" name="Rectangle 2">
            <a:extLst>
              <a:ext uri="{FF2B5EF4-FFF2-40B4-BE49-F238E27FC236}">
                <a16:creationId xmlns:a16="http://schemas.microsoft.com/office/drawing/2014/main" id="{AB0A342F-BDCC-960A-DD4F-B365F4A1D7F1}"/>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89092" name="Line 4">
            <a:extLst>
              <a:ext uri="{FF2B5EF4-FFF2-40B4-BE49-F238E27FC236}">
                <a16:creationId xmlns:a16="http://schemas.microsoft.com/office/drawing/2014/main" id="{A3267F99-EC97-EEE7-405B-12353A61D1E8}"/>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9097" name="Rectangle 3">
            <a:extLst>
              <a:ext uri="{FF2B5EF4-FFF2-40B4-BE49-F238E27FC236}">
                <a16:creationId xmlns:a16="http://schemas.microsoft.com/office/drawing/2014/main" id="{F9E7525F-AE9F-982C-F035-C8750FF6CD2E}"/>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89098" name="Rectangle 4">
            <a:extLst>
              <a:ext uri="{FF2B5EF4-FFF2-40B4-BE49-F238E27FC236}">
                <a16:creationId xmlns:a16="http://schemas.microsoft.com/office/drawing/2014/main" id="{C6DDA0FD-E7E0-FB58-C77B-03ACA9910839}"/>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dirty="0">
                <a:solidFill>
                  <a:srgbClr val="4D4D4D"/>
                </a:solidFill>
                <a:cs typeface="Gill Sans Light" charset="0"/>
              </a:rPr>
              <a:t>Connect Git Local Repo with Remote Repo</a:t>
            </a:r>
          </a:p>
        </p:txBody>
      </p:sp>
      <p:pic>
        <p:nvPicPr>
          <p:cNvPr id="2050" name="Picture 2" descr="Git-it Guide">
            <a:extLst>
              <a:ext uri="{FF2B5EF4-FFF2-40B4-BE49-F238E27FC236}">
                <a16:creationId xmlns:a16="http://schemas.microsoft.com/office/drawing/2014/main" id="{12CC6D4B-21CB-4AA2-8D3A-AD631C00A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2200" y="2265808"/>
            <a:ext cx="8686799" cy="5697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465900"/>
      </p:ext>
    </p:extLst>
  </p:cSld>
  <p:clrMapOvr>
    <a:masterClrMapping/>
  </p:clrMapOvr>
  <p:transition spd="med">
    <p:dissolv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a:extLst>
              <a:ext uri="{FF2B5EF4-FFF2-40B4-BE49-F238E27FC236}">
                <a16:creationId xmlns:a16="http://schemas.microsoft.com/office/drawing/2014/main" id="{9791AB2C-5324-D8D1-1C43-4AB5C7EFE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2947" name="Rectangle 2">
            <a:extLst>
              <a:ext uri="{FF2B5EF4-FFF2-40B4-BE49-F238E27FC236}">
                <a16:creationId xmlns:a16="http://schemas.microsoft.com/office/drawing/2014/main" id="{EA5B6D96-A8F6-CF72-EDB3-3F11BB12A117}"/>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82948" name="Rectangle 3">
            <a:extLst>
              <a:ext uri="{FF2B5EF4-FFF2-40B4-BE49-F238E27FC236}">
                <a16:creationId xmlns:a16="http://schemas.microsoft.com/office/drawing/2014/main" id="{E9D47AD9-3F82-2F2A-1F81-F9BC00C24785}"/>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82949" name="Line 4">
            <a:extLst>
              <a:ext uri="{FF2B5EF4-FFF2-40B4-BE49-F238E27FC236}">
                <a16:creationId xmlns:a16="http://schemas.microsoft.com/office/drawing/2014/main" id="{7543F9C5-4A09-72D4-98CE-F9E5CC463EE7}"/>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Rectangle 5">
            <a:extLst>
              <a:ext uri="{FF2B5EF4-FFF2-40B4-BE49-F238E27FC236}">
                <a16:creationId xmlns:a16="http://schemas.microsoft.com/office/drawing/2014/main" id="{8C1BDA33-848E-2027-C5F3-922434371A37}"/>
              </a:ext>
            </a:extLst>
          </p:cNvPr>
          <p:cNvSpPr>
            <a:spLocks/>
          </p:cNvSpPr>
          <p:nvPr/>
        </p:nvSpPr>
        <p:spPr bwMode="auto">
          <a:xfrm>
            <a:off x="3784600" y="2235200"/>
            <a:ext cx="124714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 git remote add origin </a:t>
            </a:r>
            <a:r>
              <a:rPr lang="en-US" altLang="en-US" sz="6400" dirty="0" err="1">
                <a:solidFill>
                  <a:srgbClr val="4D4D4D"/>
                </a:solidFill>
                <a:cs typeface="Gill Sans Light" charset="0"/>
              </a:rPr>
              <a:t>git@url</a:t>
            </a:r>
            <a:r>
              <a:rPr lang="en-US" altLang="en-US" sz="6400" dirty="0">
                <a:solidFill>
                  <a:srgbClr val="4D4D4D"/>
                </a:solidFill>
                <a:cs typeface="Gill Sans Light" charset="0"/>
              </a:rPr>
              <a:t>/</a:t>
            </a:r>
            <a:r>
              <a:rPr lang="en-US" altLang="en-US" sz="6400" dirty="0" err="1">
                <a:solidFill>
                  <a:srgbClr val="4D4D4D"/>
                </a:solidFill>
                <a:cs typeface="Gill Sans Light" charset="0"/>
              </a:rPr>
              <a:t>xxx.git</a:t>
            </a:r>
            <a:endParaRPr lang="en-US" altLang="en-US" sz="6400" dirty="0">
              <a:solidFill>
                <a:srgbClr val="4D4D4D"/>
              </a:solidFill>
              <a:cs typeface="Gill Sans Light" charset="0"/>
            </a:endParaRPr>
          </a:p>
        </p:txBody>
      </p:sp>
      <p:sp>
        <p:nvSpPr>
          <p:cNvPr id="3" name="Rectangle 4">
            <a:extLst>
              <a:ext uri="{FF2B5EF4-FFF2-40B4-BE49-F238E27FC236}">
                <a16:creationId xmlns:a16="http://schemas.microsoft.com/office/drawing/2014/main" id="{B04B63EB-E292-F869-5964-CC4B69E45B1C}"/>
              </a:ext>
            </a:extLst>
          </p:cNvPr>
          <p:cNvSpPr>
            <a:spLocks/>
          </p:cNvSpPr>
          <p:nvPr/>
        </p:nvSpPr>
        <p:spPr bwMode="auto">
          <a:xfrm>
            <a:off x="3708400" y="7962900"/>
            <a:ext cx="121031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dirty="0">
                <a:solidFill>
                  <a:srgbClr val="4D4D4D"/>
                </a:solidFill>
                <a:cs typeface="Gill Sans Light" charset="0"/>
              </a:rPr>
              <a:t>Connect already existing Local Repo with Remote Repo </a:t>
            </a:r>
          </a:p>
        </p:txBody>
      </p:sp>
      <p:pic>
        <p:nvPicPr>
          <p:cNvPr id="5" name="Picture 4">
            <a:extLst>
              <a:ext uri="{FF2B5EF4-FFF2-40B4-BE49-F238E27FC236}">
                <a16:creationId xmlns:a16="http://schemas.microsoft.com/office/drawing/2014/main" id="{D8D1ADB2-EC4C-CC10-0E1F-D6B6641FD9F6}"/>
              </a:ext>
            </a:extLst>
          </p:cNvPr>
          <p:cNvPicPr>
            <a:picLocks noChangeAspect="1"/>
          </p:cNvPicPr>
          <p:nvPr/>
        </p:nvPicPr>
        <p:blipFill>
          <a:blip r:embed="rId4"/>
          <a:stretch>
            <a:fillRect/>
          </a:stretch>
        </p:blipFill>
        <p:spPr>
          <a:xfrm>
            <a:off x="9930434" y="3609925"/>
            <a:ext cx="6325566" cy="3298875"/>
          </a:xfrm>
          <a:prstGeom prst="rect">
            <a:avLst/>
          </a:prstGeom>
        </p:spPr>
      </p:pic>
      <p:sp>
        <p:nvSpPr>
          <p:cNvPr id="6" name="Line 8">
            <a:extLst>
              <a:ext uri="{FF2B5EF4-FFF2-40B4-BE49-F238E27FC236}">
                <a16:creationId xmlns:a16="http://schemas.microsoft.com/office/drawing/2014/main" id="{A771DB2E-3DC2-57ED-48D6-6107417B9537}"/>
              </a:ext>
            </a:extLst>
          </p:cNvPr>
          <p:cNvSpPr>
            <a:spLocks noChangeShapeType="1"/>
          </p:cNvSpPr>
          <p:nvPr/>
        </p:nvSpPr>
        <p:spPr bwMode="auto">
          <a:xfrm flipH="1">
            <a:off x="7711455" y="5678678"/>
            <a:ext cx="731837" cy="0"/>
          </a:xfrm>
          <a:prstGeom prst="line">
            <a:avLst/>
          </a:prstGeom>
          <a:noFill/>
          <a:ln w="25400">
            <a:solidFill>
              <a:srgbClr val="808080"/>
            </a:solidFill>
            <a:miter lim="800000"/>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Rectangle 9">
            <a:extLst>
              <a:ext uri="{FF2B5EF4-FFF2-40B4-BE49-F238E27FC236}">
                <a16:creationId xmlns:a16="http://schemas.microsoft.com/office/drawing/2014/main" id="{87D2F8AB-CE5B-2EF0-527E-75CC5E4C038E}"/>
              </a:ext>
            </a:extLst>
          </p:cNvPr>
          <p:cNvSpPr>
            <a:spLocks/>
          </p:cNvSpPr>
          <p:nvPr/>
        </p:nvSpPr>
        <p:spPr bwMode="auto">
          <a:xfrm>
            <a:off x="4394201" y="5411978"/>
            <a:ext cx="2971800" cy="480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r" eaLnBrk="1" hangingPunct="1"/>
            <a:r>
              <a:rPr lang="en-US" altLang="en-US" sz="2400" dirty="0">
                <a:solidFill>
                  <a:srgbClr val="9A9A9A"/>
                </a:solidFill>
                <a:cs typeface="Gill Sans Light" charset="0"/>
              </a:rPr>
              <a:t>Already local repo exists</a:t>
            </a:r>
          </a:p>
        </p:txBody>
      </p:sp>
    </p:spTree>
  </p:cSld>
  <p:clrMapOvr>
    <a:masterClrMapping/>
  </p:clrMapOvr>
  <p:transition spd="med">
    <p:dissolv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a:extLst>
              <a:ext uri="{FF2B5EF4-FFF2-40B4-BE49-F238E27FC236}">
                <a16:creationId xmlns:a16="http://schemas.microsoft.com/office/drawing/2014/main" id="{66C7B6C6-CF8B-7E31-DB31-E05B35D74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9091" name="Rectangle 2">
            <a:extLst>
              <a:ext uri="{FF2B5EF4-FFF2-40B4-BE49-F238E27FC236}">
                <a16:creationId xmlns:a16="http://schemas.microsoft.com/office/drawing/2014/main" id="{AB0A342F-BDCC-960A-DD4F-B365F4A1D7F1}"/>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89092" name="Line 4">
            <a:extLst>
              <a:ext uri="{FF2B5EF4-FFF2-40B4-BE49-F238E27FC236}">
                <a16:creationId xmlns:a16="http://schemas.microsoft.com/office/drawing/2014/main" id="{A3267F99-EC97-EEE7-405B-12353A61D1E8}"/>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9093" name="Rectangle 5">
            <a:extLst>
              <a:ext uri="{FF2B5EF4-FFF2-40B4-BE49-F238E27FC236}">
                <a16:creationId xmlns:a16="http://schemas.microsoft.com/office/drawing/2014/main" id="{5FAA4771-6B7C-A212-8900-FF74FFECABA6}"/>
              </a:ext>
            </a:extLst>
          </p:cNvPr>
          <p:cNvSpPr>
            <a:spLocks/>
          </p:cNvSpPr>
          <p:nvPr/>
        </p:nvSpPr>
        <p:spPr bwMode="auto">
          <a:xfrm>
            <a:off x="3937000" y="2057400"/>
            <a:ext cx="927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 git clone </a:t>
            </a:r>
            <a:r>
              <a:rPr lang="en-US" altLang="en-US" sz="6400" dirty="0" err="1">
                <a:solidFill>
                  <a:srgbClr val="4D4D4D"/>
                </a:solidFill>
                <a:cs typeface="Gill Sans Light" charset="0"/>
              </a:rPr>
              <a:t>git@url</a:t>
            </a:r>
            <a:r>
              <a:rPr lang="en-US" altLang="en-US" sz="6400" dirty="0">
                <a:solidFill>
                  <a:srgbClr val="4D4D4D"/>
                </a:solidFill>
                <a:cs typeface="Gill Sans Light" charset="0"/>
              </a:rPr>
              <a:t>/</a:t>
            </a:r>
            <a:r>
              <a:rPr lang="en-US" altLang="en-US" sz="6400" dirty="0" err="1">
                <a:solidFill>
                  <a:srgbClr val="4D4D4D"/>
                </a:solidFill>
                <a:cs typeface="Gill Sans Light" charset="0"/>
              </a:rPr>
              <a:t>xxx.git</a:t>
            </a:r>
            <a:endParaRPr lang="en-US" altLang="en-US" sz="6400" dirty="0">
              <a:solidFill>
                <a:srgbClr val="4D4D4D"/>
              </a:solidFill>
              <a:cs typeface="Gill Sans Light" charset="0"/>
            </a:endParaRPr>
          </a:p>
        </p:txBody>
      </p:sp>
      <p:sp>
        <p:nvSpPr>
          <p:cNvPr id="89094" name="Rectangle 7">
            <a:extLst>
              <a:ext uri="{FF2B5EF4-FFF2-40B4-BE49-F238E27FC236}">
                <a16:creationId xmlns:a16="http://schemas.microsoft.com/office/drawing/2014/main" id="{0B0C95C1-0DC2-DB10-D76C-5C423273B3D5}"/>
              </a:ext>
            </a:extLst>
          </p:cNvPr>
          <p:cNvSpPr>
            <a:spLocks/>
          </p:cNvSpPr>
          <p:nvPr/>
        </p:nvSpPr>
        <p:spPr bwMode="auto">
          <a:xfrm>
            <a:off x="6083300" y="3498850"/>
            <a:ext cx="525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2400" i="1" u="sng">
                <a:solidFill>
                  <a:srgbClr val="9A9A9A"/>
                </a:solidFill>
                <a:cs typeface="Gill Sans Light" charset="0"/>
              </a:rPr>
              <a:t>https://github.com/lam0620/git-demo</a:t>
            </a:r>
          </a:p>
        </p:txBody>
      </p:sp>
      <p:sp>
        <p:nvSpPr>
          <p:cNvPr id="89095" name="Rectangle 9">
            <a:extLst>
              <a:ext uri="{FF2B5EF4-FFF2-40B4-BE49-F238E27FC236}">
                <a16:creationId xmlns:a16="http://schemas.microsoft.com/office/drawing/2014/main" id="{51EA04F3-5B8E-1113-05BB-FC60A67A79D9}"/>
              </a:ext>
            </a:extLst>
          </p:cNvPr>
          <p:cNvSpPr>
            <a:spLocks/>
          </p:cNvSpPr>
          <p:nvPr/>
        </p:nvSpPr>
        <p:spPr bwMode="auto">
          <a:xfrm>
            <a:off x="7105650" y="6203950"/>
            <a:ext cx="4292600" cy="431800"/>
          </a:xfrm>
          <a:prstGeom prst="rect">
            <a:avLst/>
          </a:prstGeom>
          <a:noFill/>
          <a:ln w="12700">
            <a:solidFill>
              <a:srgbClr val="FF2712"/>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endParaRPr lang="en-US" altLang="en-US"/>
          </a:p>
        </p:txBody>
      </p:sp>
      <p:pic>
        <p:nvPicPr>
          <p:cNvPr id="89096" name="Picture 2">
            <a:extLst>
              <a:ext uri="{FF2B5EF4-FFF2-40B4-BE49-F238E27FC236}">
                <a16:creationId xmlns:a16="http://schemas.microsoft.com/office/drawing/2014/main" id="{A75650B0-5243-1BAF-6A1A-0F863CB2B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7200" y="3962400"/>
            <a:ext cx="8242300"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7" name="Rectangle 3">
            <a:extLst>
              <a:ext uri="{FF2B5EF4-FFF2-40B4-BE49-F238E27FC236}">
                <a16:creationId xmlns:a16="http://schemas.microsoft.com/office/drawing/2014/main" id="{F9E7525F-AE9F-982C-F035-C8750FF6CD2E}"/>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89098" name="Rectangle 4">
            <a:extLst>
              <a:ext uri="{FF2B5EF4-FFF2-40B4-BE49-F238E27FC236}">
                <a16:creationId xmlns:a16="http://schemas.microsoft.com/office/drawing/2014/main" id="{C6DDA0FD-E7E0-FB58-C77B-03ACA9910839}"/>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dirty="0">
                <a:solidFill>
                  <a:srgbClr val="4D4D4D"/>
                </a:solidFill>
                <a:cs typeface="Gill Sans Light" charset="0"/>
              </a:rPr>
              <a:t>Clone a repository into a new directory</a:t>
            </a:r>
          </a:p>
        </p:txBody>
      </p:sp>
    </p:spTree>
  </p:cSld>
  <p:clrMapOvr>
    <a:masterClrMapping/>
  </p:clrMapOvr>
  <p:transition spd="med">
    <p:dissolv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1">
            <a:extLst>
              <a:ext uri="{FF2B5EF4-FFF2-40B4-BE49-F238E27FC236}">
                <a16:creationId xmlns:a16="http://schemas.microsoft.com/office/drawing/2014/main" id="{66C7B6C6-CF8B-7E31-DB31-E05B35D74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9091" name="Rectangle 2">
            <a:extLst>
              <a:ext uri="{FF2B5EF4-FFF2-40B4-BE49-F238E27FC236}">
                <a16:creationId xmlns:a16="http://schemas.microsoft.com/office/drawing/2014/main" id="{AB0A342F-BDCC-960A-DD4F-B365F4A1D7F1}"/>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89092" name="Line 4">
            <a:extLst>
              <a:ext uri="{FF2B5EF4-FFF2-40B4-BE49-F238E27FC236}">
                <a16:creationId xmlns:a16="http://schemas.microsoft.com/office/drawing/2014/main" id="{A3267F99-EC97-EEE7-405B-12353A61D1E8}"/>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9093" name="Rectangle 5">
            <a:extLst>
              <a:ext uri="{FF2B5EF4-FFF2-40B4-BE49-F238E27FC236}">
                <a16:creationId xmlns:a16="http://schemas.microsoft.com/office/drawing/2014/main" id="{5FAA4771-6B7C-A212-8900-FF74FFECABA6}"/>
              </a:ext>
            </a:extLst>
          </p:cNvPr>
          <p:cNvSpPr>
            <a:spLocks/>
          </p:cNvSpPr>
          <p:nvPr/>
        </p:nvSpPr>
        <p:spPr bwMode="auto">
          <a:xfrm>
            <a:off x="3937000" y="2057400"/>
            <a:ext cx="927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 git remote</a:t>
            </a:r>
          </a:p>
        </p:txBody>
      </p:sp>
      <p:sp>
        <p:nvSpPr>
          <p:cNvPr id="89097" name="Rectangle 3">
            <a:extLst>
              <a:ext uri="{FF2B5EF4-FFF2-40B4-BE49-F238E27FC236}">
                <a16:creationId xmlns:a16="http://schemas.microsoft.com/office/drawing/2014/main" id="{F9E7525F-AE9F-982C-F035-C8750FF6CD2E}"/>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89098" name="Rectangle 4">
            <a:extLst>
              <a:ext uri="{FF2B5EF4-FFF2-40B4-BE49-F238E27FC236}">
                <a16:creationId xmlns:a16="http://schemas.microsoft.com/office/drawing/2014/main" id="{C6DDA0FD-E7E0-FB58-C77B-03ACA9910839}"/>
              </a:ext>
            </a:extLst>
          </p:cNvPr>
          <p:cNvSpPr>
            <a:spLocks/>
          </p:cNvSpPr>
          <p:nvPr/>
        </p:nvSpPr>
        <p:spPr bwMode="auto">
          <a:xfrm>
            <a:off x="3708400" y="7962900"/>
            <a:ext cx="10769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dirty="0">
                <a:solidFill>
                  <a:srgbClr val="4D4D4D"/>
                </a:solidFill>
                <a:cs typeface="Gill Sans Light" charset="0"/>
              </a:rPr>
              <a:t>Manage links to remote repo</a:t>
            </a:r>
          </a:p>
        </p:txBody>
      </p:sp>
      <p:pic>
        <p:nvPicPr>
          <p:cNvPr id="3" name="Picture 2">
            <a:extLst>
              <a:ext uri="{FF2B5EF4-FFF2-40B4-BE49-F238E27FC236}">
                <a16:creationId xmlns:a16="http://schemas.microsoft.com/office/drawing/2014/main" id="{C752CE1D-DEA4-B7AA-C980-DADA8824D431}"/>
              </a:ext>
            </a:extLst>
          </p:cNvPr>
          <p:cNvPicPr>
            <a:picLocks noChangeAspect="1"/>
          </p:cNvPicPr>
          <p:nvPr/>
        </p:nvPicPr>
        <p:blipFill>
          <a:blip r:embed="rId4"/>
          <a:stretch>
            <a:fillRect/>
          </a:stretch>
        </p:blipFill>
        <p:spPr>
          <a:xfrm>
            <a:off x="6451600" y="3994139"/>
            <a:ext cx="9624704" cy="1714522"/>
          </a:xfrm>
          <a:prstGeom prst="rect">
            <a:avLst/>
          </a:prstGeom>
        </p:spPr>
      </p:pic>
    </p:spTree>
    <p:extLst>
      <p:ext uri="{BB962C8B-B14F-4D97-AF65-F5344CB8AC3E}">
        <p14:creationId xmlns:p14="http://schemas.microsoft.com/office/powerpoint/2010/main" val="1020661913"/>
      </p:ext>
    </p:extLst>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a:extLst>
              <a:ext uri="{FF2B5EF4-FFF2-40B4-BE49-F238E27FC236}">
                <a16:creationId xmlns:a16="http://schemas.microsoft.com/office/drawing/2014/main" id="{79A61575-0303-8D5A-6C41-EC0740C23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531" name="Rectangle 2">
            <a:extLst>
              <a:ext uri="{FF2B5EF4-FFF2-40B4-BE49-F238E27FC236}">
                <a16:creationId xmlns:a16="http://schemas.microsoft.com/office/drawing/2014/main" id="{0B4B36E3-777F-DB7F-FF94-0027E0C3B24A}"/>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1. What is version control</a:t>
            </a:r>
          </a:p>
        </p:txBody>
      </p:sp>
      <p:sp>
        <p:nvSpPr>
          <p:cNvPr id="22532" name="Rectangle 3">
            <a:extLst>
              <a:ext uri="{FF2B5EF4-FFF2-40B4-BE49-F238E27FC236}">
                <a16:creationId xmlns:a16="http://schemas.microsoft.com/office/drawing/2014/main" id="{CA4B8181-89A3-0346-CFA1-A34040A0E47D}"/>
              </a:ext>
            </a:extLst>
          </p:cNvPr>
          <p:cNvSpPr>
            <a:spLocks/>
          </p:cNvSpPr>
          <p:nvPr/>
        </p:nvSpPr>
        <p:spPr bwMode="auto">
          <a:xfrm>
            <a:off x="1117600" y="2209800"/>
            <a:ext cx="149352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685800" indent="-685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buFont typeface="Wingdings" panose="05000000000000000000" pitchFamily="2" charset="2"/>
              <a:buChar char="ü"/>
            </a:pPr>
            <a:r>
              <a:rPr lang="en-US" altLang="en-US" sz="4800">
                <a:solidFill>
                  <a:srgbClr val="4D4D4D"/>
                </a:solidFill>
                <a:cs typeface="Gill Sans Light" charset="0"/>
              </a:rPr>
              <a:t>Version control, also known as source control, is the practice of tracking and managing changes to software code.</a:t>
            </a:r>
          </a:p>
          <a:p>
            <a:pPr eaLnBrk="1" hangingPunct="1">
              <a:buFont typeface="Wingdings" panose="05000000000000000000" pitchFamily="2" charset="2"/>
              <a:buChar char="ü"/>
            </a:pPr>
            <a:endParaRPr lang="en-US" altLang="en-US" sz="4800">
              <a:solidFill>
                <a:srgbClr val="4D4D4D"/>
              </a:solidFill>
              <a:cs typeface="Gill Sans Light" charset="0"/>
            </a:endParaRPr>
          </a:p>
          <a:p>
            <a:pPr eaLnBrk="1" hangingPunct="1">
              <a:buFont typeface="Wingdings" panose="05000000000000000000" pitchFamily="2" charset="2"/>
              <a:buChar char="ü"/>
            </a:pPr>
            <a:r>
              <a:rPr lang="en-US" altLang="en-US" sz="4800">
                <a:solidFill>
                  <a:srgbClr val="4D4D4D"/>
                </a:solidFill>
                <a:cs typeface="Gill Sans Light" charset="0"/>
              </a:rPr>
              <a:t>Version control systems are software tools that help software teams manage changes to source code over time.</a:t>
            </a:r>
          </a:p>
          <a:p>
            <a:pPr eaLnBrk="1" hangingPunct="1">
              <a:buFont typeface="Wingdings" panose="05000000000000000000" pitchFamily="2" charset="2"/>
              <a:buChar char="ü"/>
            </a:pPr>
            <a:endParaRPr lang="en-US" altLang="en-US" sz="4800">
              <a:solidFill>
                <a:srgbClr val="4D4D4D"/>
              </a:solidFill>
              <a:cs typeface="Gill Sans Light" charset="0"/>
            </a:endParaRPr>
          </a:p>
          <a:p>
            <a:pPr eaLnBrk="1" hangingPunct="1">
              <a:buFont typeface="Wingdings" panose="05000000000000000000" pitchFamily="2" charset="2"/>
              <a:buChar char="ü"/>
            </a:pPr>
            <a:r>
              <a:rPr lang="en-US" altLang="en-US" sz="4800">
                <a:solidFill>
                  <a:srgbClr val="4D4D4D"/>
                </a:solidFill>
                <a:cs typeface="Gill Sans Light" charset="0"/>
              </a:rPr>
              <a:t>Version control systems help software teams work faster and smarter. </a:t>
            </a:r>
          </a:p>
        </p:txBody>
      </p:sp>
    </p:spTree>
  </p:cSld>
  <p:clrMapOvr>
    <a:masterClrMapping/>
  </p:clrMapOvr>
  <p:transition spd="med">
    <p:dissolv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a:extLst>
              <a:ext uri="{FF2B5EF4-FFF2-40B4-BE49-F238E27FC236}">
                <a16:creationId xmlns:a16="http://schemas.microsoft.com/office/drawing/2014/main" id="{37BCF96D-B4F2-41C4-9D09-7E1DB0C99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4995" name="Rectangle 2">
            <a:extLst>
              <a:ext uri="{FF2B5EF4-FFF2-40B4-BE49-F238E27FC236}">
                <a16:creationId xmlns:a16="http://schemas.microsoft.com/office/drawing/2014/main" id="{D89D64E7-4941-D867-D0AF-FCC1CEBDAF8A}"/>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84996" name="Line 4">
            <a:extLst>
              <a:ext uri="{FF2B5EF4-FFF2-40B4-BE49-F238E27FC236}">
                <a16:creationId xmlns:a16="http://schemas.microsoft.com/office/drawing/2014/main" id="{0EF25EEE-5DCF-9B2F-60CF-14A4E868D268}"/>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4997" name="Rectangle 6">
            <a:extLst>
              <a:ext uri="{FF2B5EF4-FFF2-40B4-BE49-F238E27FC236}">
                <a16:creationId xmlns:a16="http://schemas.microsoft.com/office/drawing/2014/main" id="{C234E0A3-560C-BB71-8BFB-490DF788CE86}"/>
              </a:ext>
            </a:extLst>
          </p:cNvPr>
          <p:cNvSpPr>
            <a:spLocks/>
          </p:cNvSpPr>
          <p:nvPr/>
        </p:nvSpPr>
        <p:spPr bwMode="auto">
          <a:xfrm>
            <a:off x="3937000" y="3327400"/>
            <a:ext cx="927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 git fetch</a:t>
            </a:r>
          </a:p>
        </p:txBody>
      </p:sp>
      <p:sp>
        <p:nvSpPr>
          <p:cNvPr id="84998" name="Rectangle 7">
            <a:extLst>
              <a:ext uri="{FF2B5EF4-FFF2-40B4-BE49-F238E27FC236}">
                <a16:creationId xmlns:a16="http://schemas.microsoft.com/office/drawing/2014/main" id="{66127E7E-3321-5FCD-B836-0CA46207D983}"/>
              </a:ext>
            </a:extLst>
          </p:cNvPr>
          <p:cNvSpPr>
            <a:spLocks/>
          </p:cNvSpPr>
          <p:nvPr/>
        </p:nvSpPr>
        <p:spPr bwMode="auto">
          <a:xfrm>
            <a:off x="3937000" y="4470400"/>
            <a:ext cx="927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 git pull</a:t>
            </a:r>
          </a:p>
        </p:txBody>
      </p:sp>
      <p:sp>
        <p:nvSpPr>
          <p:cNvPr id="84999" name="Rectangle 8">
            <a:extLst>
              <a:ext uri="{FF2B5EF4-FFF2-40B4-BE49-F238E27FC236}">
                <a16:creationId xmlns:a16="http://schemas.microsoft.com/office/drawing/2014/main" id="{7D54C31F-791B-BAAA-5CBB-CC63864AAFA6}"/>
              </a:ext>
            </a:extLst>
          </p:cNvPr>
          <p:cNvSpPr>
            <a:spLocks/>
          </p:cNvSpPr>
          <p:nvPr/>
        </p:nvSpPr>
        <p:spPr bwMode="auto">
          <a:xfrm>
            <a:off x="8540750" y="4756150"/>
            <a:ext cx="525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i="1" dirty="0">
                <a:solidFill>
                  <a:srgbClr val="9A9A9A"/>
                </a:solidFill>
                <a:cs typeface="Gill Sans Light" charset="0"/>
              </a:rPr>
              <a:t>= git fetch + git merge</a:t>
            </a:r>
          </a:p>
        </p:txBody>
      </p:sp>
      <p:sp>
        <p:nvSpPr>
          <p:cNvPr id="85001" name="Rectangle 3">
            <a:extLst>
              <a:ext uri="{FF2B5EF4-FFF2-40B4-BE49-F238E27FC236}">
                <a16:creationId xmlns:a16="http://schemas.microsoft.com/office/drawing/2014/main" id="{4EAA78DE-D4DF-DA8B-371F-D76DC3A65DD0}"/>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85002" name="Rectangle 8">
            <a:extLst>
              <a:ext uri="{FF2B5EF4-FFF2-40B4-BE49-F238E27FC236}">
                <a16:creationId xmlns:a16="http://schemas.microsoft.com/office/drawing/2014/main" id="{A98E15EF-775E-DC7E-DBF4-C196561C1345}"/>
              </a:ext>
            </a:extLst>
          </p:cNvPr>
          <p:cNvSpPr>
            <a:spLocks/>
          </p:cNvSpPr>
          <p:nvPr/>
        </p:nvSpPr>
        <p:spPr bwMode="auto">
          <a:xfrm>
            <a:off x="8540750" y="3586163"/>
            <a:ext cx="525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i="1">
                <a:solidFill>
                  <a:srgbClr val="9A9A9A"/>
                </a:solidFill>
                <a:cs typeface="Gill Sans Light" charset="0"/>
              </a:rPr>
              <a:t>= Download objects</a:t>
            </a:r>
          </a:p>
        </p:txBody>
      </p:sp>
      <p:sp>
        <p:nvSpPr>
          <p:cNvPr id="85003" name="Rectangle 8">
            <a:extLst>
              <a:ext uri="{FF2B5EF4-FFF2-40B4-BE49-F238E27FC236}">
                <a16:creationId xmlns:a16="http://schemas.microsoft.com/office/drawing/2014/main" id="{EAB9081E-71C2-5207-A35C-387F944A3B25}"/>
              </a:ext>
            </a:extLst>
          </p:cNvPr>
          <p:cNvSpPr>
            <a:spLocks/>
          </p:cNvSpPr>
          <p:nvPr/>
        </p:nvSpPr>
        <p:spPr bwMode="auto">
          <a:xfrm>
            <a:off x="8540750" y="2443163"/>
            <a:ext cx="6413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2400" i="1" dirty="0">
                <a:solidFill>
                  <a:srgbClr val="9A9A9A"/>
                </a:solidFill>
                <a:cs typeface="Gill Sans Light" charset="0"/>
              </a:rPr>
              <a:t>= Update remote refs along with associated objects</a:t>
            </a:r>
          </a:p>
        </p:txBody>
      </p:sp>
      <p:sp>
        <p:nvSpPr>
          <p:cNvPr id="2" name="Rectangle 5">
            <a:extLst>
              <a:ext uri="{FF2B5EF4-FFF2-40B4-BE49-F238E27FC236}">
                <a16:creationId xmlns:a16="http://schemas.microsoft.com/office/drawing/2014/main" id="{8F810A91-3E83-F912-BB5E-CEA2373B6217}"/>
              </a:ext>
            </a:extLst>
          </p:cNvPr>
          <p:cNvSpPr>
            <a:spLocks/>
          </p:cNvSpPr>
          <p:nvPr/>
        </p:nvSpPr>
        <p:spPr bwMode="auto">
          <a:xfrm>
            <a:off x="3937000" y="2057400"/>
            <a:ext cx="927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 git push</a:t>
            </a:r>
          </a:p>
        </p:txBody>
      </p:sp>
      <p:pic>
        <p:nvPicPr>
          <p:cNvPr id="4098" name="Picture 2" descr="Lệnh git fetch git pull cập nhật dữ liệu từ remote">
            <a:extLst>
              <a:ext uri="{FF2B5EF4-FFF2-40B4-BE49-F238E27FC236}">
                <a16:creationId xmlns:a16="http://schemas.microsoft.com/office/drawing/2014/main" id="{BFCB9EBF-7F0B-464F-88F5-B31500E2F3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2800" y="5262563"/>
            <a:ext cx="7762874" cy="38814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dissolv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a:extLst>
              <a:ext uri="{FF2B5EF4-FFF2-40B4-BE49-F238E27FC236}">
                <a16:creationId xmlns:a16="http://schemas.microsoft.com/office/drawing/2014/main" id="{37BCF96D-B4F2-41C4-9D09-7E1DB0C99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4995" name="Rectangle 2">
            <a:extLst>
              <a:ext uri="{FF2B5EF4-FFF2-40B4-BE49-F238E27FC236}">
                <a16:creationId xmlns:a16="http://schemas.microsoft.com/office/drawing/2014/main" id="{D89D64E7-4941-D867-D0AF-FCC1CEBDAF8A}"/>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84996" name="Line 4">
            <a:extLst>
              <a:ext uri="{FF2B5EF4-FFF2-40B4-BE49-F238E27FC236}">
                <a16:creationId xmlns:a16="http://schemas.microsoft.com/office/drawing/2014/main" id="{0EF25EEE-5DCF-9B2F-60CF-14A4E868D268}"/>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4997" name="Rectangle 6">
            <a:extLst>
              <a:ext uri="{FF2B5EF4-FFF2-40B4-BE49-F238E27FC236}">
                <a16:creationId xmlns:a16="http://schemas.microsoft.com/office/drawing/2014/main" id="{C234E0A3-560C-BB71-8BFB-490DF788CE86}"/>
              </a:ext>
            </a:extLst>
          </p:cNvPr>
          <p:cNvSpPr>
            <a:spLocks/>
          </p:cNvSpPr>
          <p:nvPr/>
        </p:nvSpPr>
        <p:spPr bwMode="auto">
          <a:xfrm>
            <a:off x="3937000" y="2070100"/>
            <a:ext cx="927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 git push origin main</a:t>
            </a:r>
          </a:p>
        </p:txBody>
      </p:sp>
      <p:sp>
        <p:nvSpPr>
          <p:cNvPr id="84999" name="Rectangle 8">
            <a:extLst>
              <a:ext uri="{FF2B5EF4-FFF2-40B4-BE49-F238E27FC236}">
                <a16:creationId xmlns:a16="http://schemas.microsoft.com/office/drawing/2014/main" id="{7D54C31F-791B-BAAA-5CBB-CC63864AAFA6}"/>
              </a:ext>
            </a:extLst>
          </p:cNvPr>
          <p:cNvSpPr>
            <a:spLocks/>
          </p:cNvSpPr>
          <p:nvPr/>
        </p:nvSpPr>
        <p:spPr bwMode="auto">
          <a:xfrm>
            <a:off x="8540750" y="3498850"/>
            <a:ext cx="525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endParaRPr lang="en-US" altLang="en-US" sz="2400" i="1" dirty="0">
              <a:solidFill>
                <a:srgbClr val="9A9A9A"/>
              </a:solidFill>
              <a:cs typeface="Gill Sans Light" charset="0"/>
            </a:endParaRPr>
          </a:p>
        </p:txBody>
      </p:sp>
      <p:sp>
        <p:nvSpPr>
          <p:cNvPr id="85001" name="Rectangle 3">
            <a:extLst>
              <a:ext uri="{FF2B5EF4-FFF2-40B4-BE49-F238E27FC236}">
                <a16:creationId xmlns:a16="http://schemas.microsoft.com/office/drawing/2014/main" id="{4EAA78DE-D4DF-DA8B-371F-D76DC3A65DD0}"/>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2" name="Rectangle 4">
            <a:extLst>
              <a:ext uri="{FF2B5EF4-FFF2-40B4-BE49-F238E27FC236}">
                <a16:creationId xmlns:a16="http://schemas.microsoft.com/office/drawing/2014/main" id="{CD881AEA-5DDF-96CD-2FD4-16B2AD0C4038}"/>
              </a:ext>
            </a:extLst>
          </p:cNvPr>
          <p:cNvSpPr>
            <a:spLocks/>
          </p:cNvSpPr>
          <p:nvPr/>
        </p:nvSpPr>
        <p:spPr bwMode="auto">
          <a:xfrm>
            <a:off x="3708400" y="7962900"/>
            <a:ext cx="12547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dirty="0">
                <a:solidFill>
                  <a:srgbClr val="4D4D4D"/>
                </a:solidFill>
                <a:cs typeface="Gill Sans Light" charset="0"/>
              </a:rPr>
              <a:t>Update new information changed from Local to Remote</a:t>
            </a:r>
          </a:p>
        </p:txBody>
      </p:sp>
      <p:pic>
        <p:nvPicPr>
          <p:cNvPr id="3" name="Picture 2" descr="Lệnh git fetch git pull cập nhật dữ liệu từ remote">
            <a:extLst>
              <a:ext uri="{FF2B5EF4-FFF2-40B4-BE49-F238E27FC236}">
                <a16:creationId xmlns:a16="http://schemas.microsoft.com/office/drawing/2014/main" id="{A4DB78DA-24E5-3948-D929-BCEAD47161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300" y="3469481"/>
            <a:ext cx="7762874"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96075"/>
      </p:ext>
    </p:extLst>
  </p:cSld>
  <p:clrMapOvr>
    <a:masterClrMapping/>
  </p:clrMapOvr>
  <p:transition spd="med">
    <p:dissolv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a:extLst>
              <a:ext uri="{FF2B5EF4-FFF2-40B4-BE49-F238E27FC236}">
                <a16:creationId xmlns:a16="http://schemas.microsoft.com/office/drawing/2014/main" id="{37BCF96D-B4F2-41C4-9D09-7E1DB0C99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4995" name="Rectangle 2">
            <a:extLst>
              <a:ext uri="{FF2B5EF4-FFF2-40B4-BE49-F238E27FC236}">
                <a16:creationId xmlns:a16="http://schemas.microsoft.com/office/drawing/2014/main" id="{D89D64E7-4941-D867-D0AF-FCC1CEBDAF8A}"/>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84996" name="Line 4">
            <a:extLst>
              <a:ext uri="{FF2B5EF4-FFF2-40B4-BE49-F238E27FC236}">
                <a16:creationId xmlns:a16="http://schemas.microsoft.com/office/drawing/2014/main" id="{0EF25EEE-5DCF-9B2F-60CF-14A4E868D268}"/>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4997" name="Rectangle 6">
            <a:extLst>
              <a:ext uri="{FF2B5EF4-FFF2-40B4-BE49-F238E27FC236}">
                <a16:creationId xmlns:a16="http://schemas.microsoft.com/office/drawing/2014/main" id="{C234E0A3-560C-BB71-8BFB-490DF788CE86}"/>
              </a:ext>
            </a:extLst>
          </p:cNvPr>
          <p:cNvSpPr>
            <a:spLocks/>
          </p:cNvSpPr>
          <p:nvPr/>
        </p:nvSpPr>
        <p:spPr bwMode="auto">
          <a:xfrm>
            <a:off x="3937000" y="2070100"/>
            <a:ext cx="927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 git fetch origin main</a:t>
            </a:r>
          </a:p>
        </p:txBody>
      </p:sp>
      <p:sp>
        <p:nvSpPr>
          <p:cNvPr id="84999" name="Rectangle 8">
            <a:extLst>
              <a:ext uri="{FF2B5EF4-FFF2-40B4-BE49-F238E27FC236}">
                <a16:creationId xmlns:a16="http://schemas.microsoft.com/office/drawing/2014/main" id="{7D54C31F-791B-BAAA-5CBB-CC63864AAFA6}"/>
              </a:ext>
            </a:extLst>
          </p:cNvPr>
          <p:cNvSpPr>
            <a:spLocks/>
          </p:cNvSpPr>
          <p:nvPr/>
        </p:nvSpPr>
        <p:spPr bwMode="auto">
          <a:xfrm>
            <a:off x="8540750" y="3498850"/>
            <a:ext cx="525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endParaRPr lang="en-US" altLang="en-US" sz="2400" i="1" dirty="0">
              <a:solidFill>
                <a:srgbClr val="9A9A9A"/>
              </a:solidFill>
              <a:cs typeface="Gill Sans Light" charset="0"/>
            </a:endParaRPr>
          </a:p>
        </p:txBody>
      </p:sp>
      <p:sp>
        <p:nvSpPr>
          <p:cNvPr id="85001" name="Rectangle 3">
            <a:extLst>
              <a:ext uri="{FF2B5EF4-FFF2-40B4-BE49-F238E27FC236}">
                <a16:creationId xmlns:a16="http://schemas.microsoft.com/office/drawing/2014/main" id="{4EAA78DE-D4DF-DA8B-371F-D76DC3A65DD0}"/>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2" name="Rectangle 4">
            <a:extLst>
              <a:ext uri="{FF2B5EF4-FFF2-40B4-BE49-F238E27FC236}">
                <a16:creationId xmlns:a16="http://schemas.microsoft.com/office/drawing/2014/main" id="{CD881AEA-5DDF-96CD-2FD4-16B2AD0C4038}"/>
              </a:ext>
            </a:extLst>
          </p:cNvPr>
          <p:cNvSpPr>
            <a:spLocks/>
          </p:cNvSpPr>
          <p:nvPr/>
        </p:nvSpPr>
        <p:spPr bwMode="auto">
          <a:xfrm>
            <a:off x="3708400" y="7962900"/>
            <a:ext cx="12547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dirty="0">
                <a:solidFill>
                  <a:srgbClr val="4D4D4D"/>
                </a:solidFill>
                <a:cs typeface="Gill Sans Light" charset="0"/>
              </a:rPr>
              <a:t>Update information changed from Remote to Local</a:t>
            </a:r>
          </a:p>
        </p:txBody>
      </p:sp>
      <p:pic>
        <p:nvPicPr>
          <p:cNvPr id="4" name="Picture 3" descr="Lệnh git fetch git pull cập nhật dữ liệu từ remote">
            <a:extLst>
              <a:ext uri="{FF2B5EF4-FFF2-40B4-BE49-F238E27FC236}">
                <a16:creationId xmlns:a16="http://schemas.microsoft.com/office/drawing/2014/main" id="{E52DAE75-1669-7F20-6D42-7EBFEC5A6B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300" y="3469481"/>
            <a:ext cx="7762874"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1310515"/>
      </p:ext>
    </p:extLst>
  </p:cSld>
  <p:clrMapOvr>
    <a:masterClrMapping/>
  </p:clrMapOvr>
  <p:transition spd="med">
    <p:dissolv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1">
            <a:extLst>
              <a:ext uri="{FF2B5EF4-FFF2-40B4-BE49-F238E27FC236}">
                <a16:creationId xmlns:a16="http://schemas.microsoft.com/office/drawing/2014/main" id="{37BCF96D-B4F2-41C4-9D09-7E1DB0C99F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4995" name="Rectangle 2">
            <a:extLst>
              <a:ext uri="{FF2B5EF4-FFF2-40B4-BE49-F238E27FC236}">
                <a16:creationId xmlns:a16="http://schemas.microsoft.com/office/drawing/2014/main" id="{D89D64E7-4941-D867-D0AF-FCC1CEBDAF8A}"/>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84996" name="Line 4">
            <a:extLst>
              <a:ext uri="{FF2B5EF4-FFF2-40B4-BE49-F238E27FC236}">
                <a16:creationId xmlns:a16="http://schemas.microsoft.com/office/drawing/2014/main" id="{0EF25EEE-5DCF-9B2F-60CF-14A4E868D268}"/>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4997" name="Rectangle 6">
            <a:extLst>
              <a:ext uri="{FF2B5EF4-FFF2-40B4-BE49-F238E27FC236}">
                <a16:creationId xmlns:a16="http://schemas.microsoft.com/office/drawing/2014/main" id="{C234E0A3-560C-BB71-8BFB-490DF788CE86}"/>
              </a:ext>
            </a:extLst>
          </p:cNvPr>
          <p:cNvSpPr>
            <a:spLocks/>
          </p:cNvSpPr>
          <p:nvPr/>
        </p:nvSpPr>
        <p:spPr bwMode="auto">
          <a:xfrm>
            <a:off x="3937000" y="2070100"/>
            <a:ext cx="927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dirty="0">
                <a:solidFill>
                  <a:srgbClr val="4D4D4D"/>
                </a:solidFill>
                <a:cs typeface="Gill Sans Light" charset="0"/>
              </a:rPr>
              <a:t>$ git pull origin main</a:t>
            </a:r>
          </a:p>
        </p:txBody>
      </p:sp>
      <p:sp>
        <p:nvSpPr>
          <p:cNvPr id="84999" name="Rectangle 8">
            <a:extLst>
              <a:ext uri="{FF2B5EF4-FFF2-40B4-BE49-F238E27FC236}">
                <a16:creationId xmlns:a16="http://schemas.microsoft.com/office/drawing/2014/main" id="{7D54C31F-791B-BAAA-5CBB-CC63864AAFA6}"/>
              </a:ext>
            </a:extLst>
          </p:cNvPr>
          <p:cNvSpPr>
            <a:spLocks/>
          </p:cNvSpPr>
          <p:nvPr/>
        </p:nvSpPr>
        <p:spPr bwMode="auto">
          <a:xfrm>
            <a:off x="8540750" y="3498850"/>
            <a:ext cx="52578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endParaRPr lang="en-US" altLang="en-US" sz="2400" i="1" dirty="0">
              <a:solidFill>
                <a:srgbClr val="9A9A9A"/>
              </a:solidFill>
              <a:cs typeface="Gill Sans Light" charset="0"/>
            </a:endParaRPr>
          </a:p>
        </p:txBody>
      </p:sp>
      <p:sp>
        <p:nvSpPr>
          <p:cNvPr id="85001" name="Rectangle 3">
            <a:extLst>
              <a:ext uri="{FF2B5EF4-FFF2-40B4-BE49-F238E27FC236}">
                <a16:creationId xmlns:a16="http://schemas.microsoft.com/office/drawing/2014/main" id="{4EAA78DE-D4DF-DA8B-371F-D76DC3A65DD0}"/>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
        <p:nvSpPr>
          <p:cNvPr id="2" name="Rectangle 4">
            <a:extLst>
              <a:ext uri="{FF2B5EF4-FFF2-40B4-BE49-F238E27FC236}">
                <a16:creationId xmlns:a16="http://schemas.microsoft.com/office/drawing/2014/main" id="{CD881AEA-5DDF-96CD-2FD4-16B2AD0C4038}"/>
              </a:ext>
            </a:extLst>
          </p:cNvPr>
          <p:cNvSpPr>
            <a:spLocks/>
          </p:cNvSpPr>
          <p:nvPr/>
        </p:nvSpPr>
        <p:spPr bwMode="auto">
          <a:xfrm>
            <a:off x="3708400" y="7962900"/>
            <a:ext cx="125476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i="1" dirty="0">
                <a:solidFill>
                  <a:srgbClr val="9A9A9A"/>
                </a:solidFill>
                <a:cs typeface="Gill Sans Light" charset="0"/>
              </a:rPr>
              <a:t>= git fetch + git merge</a:t>
            </a:r>
          </a:p>
        </p:txBody>
      </p:sp>
      <p:pic>
        <p:nvPicPr>
          <p:cNvPr id="3" name="Picture 2" descr="Lệnh git fetch git pull cập nhật dữ liệu từ remote">
            <a:extLst>
              <a:ext uri="{FF2B5EF4-FFF2-40B4-BE49-F238E27FC236}">
                <a16:creationId xmlns:a16="http://schemas.microsoft.com/office/drawing/2014/main" id="{1EB88670-04CA-90CE-7372-11B2E40C2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8300" y="3469481"/>
            <a:ext cx="7762874" cy="38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672534"/>
      </p:ext>
    </p:extLst>
  </p:cSld>
  <p:clrMapOvr>
    <a:masterClrMapping/>
  </p:clrMapOvr>
  <p:transition spd="med">
    <p:dissolv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1">
            <a:extLst>
              <a:ext uri="{FF2B5EF4-FFF2-40B4-BE49-F238E27FC236}">
                <a16:creationId xmlns:a16="http://schemas.microsoft.com/office/drawing/2014/main" id="{E60FAFA7-D785-C4A7-F92B-129D1ECA5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87043" name="Rectangle 2">
            <a:extLst>
              <a:ext uri="{FF2B5EF4-FFF2-40B4-BE49-F238E27FC236}">
                <a16:creationId xmlns:a16="http://schemas.microsoft.com/office/drawing/2014/main" id="{8FDE3244-5484-924A-B5F3-6965B7CF045C}"/>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87044" name="Line 4">
            <a:extLst>
              <a:ext uri="{FF2B5EF4-FFF2-40B4-BE49-F238E27FC236}">
                <a16:creationId xmlns:a16="http://schemas.microsoft.com/office/drawing/2014/main" id="{186D056E-1258-908E-F0EF-C046E1ED3CE8}"/>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7045" name="Rectangle 6">
            <a:extLst>
              <a:ext uri="{FF2B5EF4-FFF2-40B4-BE49-F238E27FC236}">
                <a16:creationId xmlns:a16="http://schemas.microsoft.com/office/drawing/2014/main" id="{633D8833-2F2C-F567-55F2-1CA66276E434}"/>
              </a:ext>
            </a:extLst>
          </p:cNvPr>
          <p:cNvSpPr>
            <a:spLocks/>
          </p:cNvSpPr>
          <p:nvPr/>
        </p:nvSpPr>
        <p:spPr bwMode="auto">
          <a:xfrm>
            <a:off x="3937000" y="2070100"/>
            <a:ext cx="927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Conflict case:</a:t>
            </a:r>
          </a:p>
        </p:txBody>
      </p:sp>
      <p:sp>
        <p:nvSpPr>
          <p:cNvPr id="87046" name="Rectangle 7">
            <a:extLst>
              <a:ext uri="{FF2B5EF4-FFF2-40B4-BE49-F238E27FC236}">
                <a16:creationId xmlns:a16="http://schemas.microsoft.com/office/drawing/2014/main" id="{963A61B0-10C0-E3F6-9189-9849957BDD37}"/>
              </a:ext>
            </a:extLst>
          </p:cNvPr>
          <p:cNvSpPr>
            <a:spLocks/>
          </p:cNvSpPr>
          <p:nvPr/>
        </p:nvSpPr>
        <p:spPr bwMode="auto">
          <a:xfrm>
            <a:off x="3937000" y="3213100"/>
            <a:ext cx="11874500"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dirty="0">
                <a:solidFill>
                  <a:srgbClr val="4D4D4D"/>
                </a:solidFill>
                <a:cs typeface="Gill Sans Light" charset="0"/>
              </a:rPr>
              <a:t>A: Push a file to remote (e.g. index.html)</a:t>
            </a:r>
          </a:p>
          <a:p>
            <a:pPr eaLnBrk="1" hangingPunct="1"/>
            <a:r>
              <a:rPr lang="en-US" altLang="en-US" sz="4000" dirty="0">
                <a:solidFill>
                  <a:srgbClr val="4D4D4D"/>
                </a:solidFill>
                <a:cs typeface="Gill Sans Light" charset="0"/>
              </a:rPr>
              <a:t>B: Edit this file and push</a:t>
            </a:r>
          </a:p>
          <a:p>
            <a:pPr eaLnBrk="1" hangingPunct="1"/>
            <a:r>
              <a:rPr lang="en-US" altLang="en-US" sz="4000" dirty="0">
                <a:solidFill>
                  <a:srgbClr val="4D4D4D"/>
                </a:solidFill>
                <a:cs typeface="Gill Sans Light" charset="0"/>
              </a:rPr>
              <a:t>A: Edit this file at local and push</a:t>
            </a:r>
          </a:p>
          <a:p>
            <a:pPr eaLnBrk="1" hangingPunct="1"/>
            <a:r>
              <a:rPr lang="en-US" altLang="en-US" sz="4000" dirty="0">
                <a:solidFill>
                  <a:srgbClr val="4D4D4D"/>
                </a:solidFill>
                <a:cs typeface="Gill Sans Light" charset="0"/>
              </a:rPr>
              <a:t>	 =&gt; conflict</a:t>
            </a:r>
          </a:p>
          <a:p>
            <a:pPr eaLnBrk="1" hangingPunct="1"/>
            <a:r>
              <a:rPr lang="en-US" altLang="en-US" sz="4000" dirty="0">
                <a:solidFill>
                  <a:srgbClr val="4D4D4D"/>
                </a:solidFill>
                <a:cs typeface="Gill Sans Light" charset="0"/>
              </a:rPr>
              <a:t>Fix: A: git pull origin main</a:t>
            </a:r>
          </a:p>
          <a:p>
            <a:pPr eaLnBrk="1" hangingPunct="1"/>
            <a:r>
              <a:rPr lang="en-US" altLang="en-US" sz="4000" dirty="0">
                <a:solidFill>
                  <a:srgbClr val="4D4D4D"/>
                </a:solidFill>
                <a:cs typeface="Gill Sans Light" charset="0"/>
              </a:rPr>
              <a:t>A conflict occurs here:</a:t>
            </a:r>
          </a:p>
          <a:p>
            <a:pPr eaLnBrk="1" hangingPunct="1"/>
            <a:r>
              <a:rPr lang="en-US" altLang="en-US" sz="4000" dirty="0">
                <a:solidFill>
                  <a:srgbClr val="4D4D4D"/>
                </a:solidFill>
                <a:cs typeface="Gill Sans Light" charset="0"/>
              </a:rPr>
              <a:t>	resolve conflict</a:t>
            </a:r>
          </a:p>
          <a:p>
            <a:pPr eaLnBrk="1" hangingPunct="1"/>
            <a:r>
              <a:rPr lang="en-US" altLang="en-US" sz="4000" dirty="0">
                <a:solidFill>
                  <a:srgbClr val="4D4D4D"/>
                </a:solidFill>
                <a:cs typeface="Gill Sans Light" charset="0"/>
              </a:rPr>
              <a:t>	git add .</a:t>
            </a:r>
          </a:p>
          <a:p>
            <a:pPr eaLnBrk="1" hangingPunct="1"/>
            <a:r>
              <a:rPr lang="en-US" altLang="en-US" sz="4000" dirty="0">
                <a:solidFill>
                  <a:srgbClr val="4D4D4D"/>
                </a:solidFill>
                <a:cs typeface="Gill Sans Light" charset="0"/>
              </a:rPr>
              <a:t>	git commit –m “msg”</a:t>
            </a:r>
          </a:p>
        </p:txBody>
      </p:sp>
      <p:pic>
        <p:nvPicPr>
          <p:cNvPr id="87047" name="Picture 2">
            <a:extLst>
              <a:ext uri="{FF2B5EF4-FFF2-40B4-BE49-F238E27FC236}">
                <a16:creationId xmlns:a16="http://schemas.microsoft.com/office/drawing/2014/main" id="{91E43F56-DA63-2A9E-29C8-91F9B0FE60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9300" y="4057650"/>
            <a:ext cx="5378450"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8" name="Rectangle 3">
            <a:extLst>
              <a:ext uri="{FF2B5EF4-FFF2-40B4-BE49-F238E27FC236}">
                <a16:creationId xmlns:a16="http://schemas.microsoft.com/office/drawing/2014/main" id="{873E521A-1FF9-1826-DB15-14DAC35EC8E7}"/>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Github</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Pull Request</a:t>
            </a:r>
          </a:p>
        </p:txBody>
      </p:sp>
    </p:spTree>
  </p:cSld>
  <p:clrMapOvr>
    <a:masterClrMapping/>
  </p:clrMapOvr>
  <p:transition spd="med">
    <p:dissolv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1">
            <a:extLst>
              <a:ext uri="{FF2B5EF4-FFF2-40B4-BE49-F238E27FC236}">
                <a16:creationId xmlns:a16="http://schemas.microsoft.com/office/drawing/2014/main" id="{5B34613E-81FA-01C3-201F-49B2B905E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1139" name="Rectangle 2">
            <a:extLst>
              <a:ext uri="{FF2B5EF4-FFF2-40B4-BE49-F238E27FC236}">
                <a16:creationId xmlns:a16="http://schemas.microsoft.com/office/drawing/2014/main" id="{11B8E2B6-6602-671E-955F-DEF9230750A0}"/>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7. Github</a:t>
            </a:r>
          </a:p>
        </p:txBody>
      </p:sp>
      <p:sp>
        <p:nvSpPr>
          <p:cNvPr id="91140" name="Rectangle 3">
            <a:extLst>
              <a:ext uri="{FF2B5EF4-FFF2-40B4-BE49-F238E27FC236}">
                <a16:creationId xmlns:a16="http://schemas.microsoft.com/office/drawing/2014/main" id="{E2F1195A-0484-8790-FB15-4EF8E0B307E3}"/>
              </a:ext>
            </a:extLst>
          </p:cNvPr>
          <p:cNvSpPr>
            <a:spLocks/>
          </p:cNvSpPr>
          <p:nvPr/>
        </p:nvSpPr>
        <p:spPr bwMode="auto">
          <a:xfrm>
            <a:off x="444500" y="2476500"/>
            <a:ext cx="2895600" cy="646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marL="304800" indent="-304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Creating New Repo</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Committing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Branching/Merging</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Inspection</a:t>
            </a:r>
          </a:p>
          <a:p>
            <a:pPr eaLnBrk="1" hangingPunct="1">
              <a:spcBef>
                <a:spcPts val="3600"/>
              </a:spcBef>
              <a:buClr>
                <a:srgbClr val="414141"/>
              </a:buClr>
              <a:buSzPct val="81000"/>
              <a:buFont typeface="Gill Sans Light" charset="0"/>
              <a:buChar char="•"/>
            </a:pPr>
            <a:r>
              <a:rPr lang="en-US" altLang="en-US" sz="2400">
                <a:solidFill>
                  <a:srgbClr val="808080"/>
                </a:solidFill>
                <a:cs typeface="Gill Sans Light" charset="0"/>
              </a:rPr>
              <a:t>Github</a:t>
            </a:r>
          </a:p>
          <a:p>
            <a:pPr eaLnBrk="1" hangingPunct="1">
              <a:spcBef>
                <a:spcPts val="3600"/>
              </a:spcBef>
              <a:buClr>
                <a:srgbClr val="414141"/>
              </a:buClr>
              <a:buSzPct val="81000"/>
              <a:buFont typeface="Gill Sans" charset="0"/>
              <a:buChar char="•"/>
            </a:pPr>
            <a:r>
              <a:rPr lang="en-US" altLang="en-US" sz="2400">
                <a:solidFill>
                  <a:srgbClr val="1A1A1A"/>
                </a:solidFill>
                <a:latin typeface="Gill Sans" charset="0"/>
                <a:cs typeface="Gill Sans" charset="0"/>
                <a:sym typeface="Gill Sans" charset="0"/>
              </a:rPr>
              <a:t>Pull Request</a:t>
            </a:r>
          </a:p>
        </p:txBody>
      </p:sp>
      <p:sp>
        <p:nvSpPr>
          <p:cNvPr id="91141" name="Line 4">
            <a:extLst>
              <a:ext uri="{FF2B5EF4-FFF2-40B4-BE49-F238E27FC236}">
                <a16:creationId xmlns:a16="http://schemas.microsoft.com/office/drawing/2014/main" id="{7D856570-4C6D-9DB1-0889-77F6C22DA40C}"/>
              </a:ext>
            </a:extLst>
          </p:cNvPr>
          <p:cNvSpPr>
            <a:spLocks noChangeShapeType="1"/>
          </p:cNvSpPr>
          <p:nvPr/>
        </p:nvSpPr>
        <p:spPr bwMode="auto">
          <a:xfrm>
            <a:off x="3556000" y="2108200"/>
            <a:ext cx="0" cy="5945188"/>
          </a:xfrm>
          <a:prstGeom prst="line">
            <a:avLst/>
          </a:prstGeom>
          <a:noFill/>
          <a:ln w="12700">
            <a:solidFill>
              <a:srgbClr val="9A9A9A"/>
            </a:solidFill>
            <a:prstDash val="sysDot"/>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1142" name="Rectangle 6">
            <a:extLst>
              <a:ext uri="{FF2B5EF4-FFF2-40B4-BE49-F238E27FC236}">
                <a16:creationId xmlns:a16="http://schemas.microsoft.com/office/drawing/2014/main" id="{C0F06BAE-D6BA-7B39-A278-B095B2E19B7F}"/>
              </a:ext>
            </a:extLst>
          </p:cNvPr>
          <p:cNvSpPr>
            <a:spLocks/>
          </p:cNvSpPr>
          <p:nvPr/>
        </p:nvSpPr>
        <p:spPr bwMode="auto">
          <a:xfrm>
            <a:off x="3937000" y="2070100"/>
            <a:ext cx="9271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6400">
                <a:solidFill>
                  <a:srgbClr val="4D4D4D"/>
                </a:solidFill>
                <a:cs typeface="Gill Sans Light" charset="0"/>
              </a:rPr>
              <a:t>GitHub Pull Request</a:t>
            </a:r>
          </a:p>
        </p:txBody>
      </p:sp>
      <p:pic>
        <p:nvPicPr>
          <p:cNvPr id="91143" name="Picture 7">
            <a:extLst>
              <a:ext uri="{FF2B5EF4-FFF2-40B4-BE49-F238E27FC236}">
                <a16:creationId xmlns:a16="http://schemas.microsoft.com/office/drawing/2014/main" id="{9602392F-A1EA-7A72-C38A-C834FFA4C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5147" t="3210" r="3676" b="7162"/>
          <a:stretch>
            <a:fillRect/>
          </a:stretch>
        </p:blipFill>
        <p:spPr bwMode="auto">
          <a:xfrm>
            <a:off x="5537200" y="3124200"/>
            <a:ext cx="5715000" cy="442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1144" name="Rectangle 4">
            <a:extLst>
              <a:ext uri="{FF2B5EF4-FFF2-40B4-BE49-F238E27FC236}">
                <a16:creationId xmlns:a16="http://schemas.microsoft.com/office/drawing/2014/main" id="{174F52D2-9A65-C60B-DEB4-A0ACEC9B83F5}"/>
              </a:ext>
            </a:extLst>
          </p:cNvPr>
          <p:cNvSpPr>
            <a:spLocks/>
          </p:cNvSpPr>
          <p:nvPr/>
        </p:nvSpPr>
        <p:spPr bwMode="auto">
          <a:xfrm>
            <a:off x="3708400" y="7962900"/>
            <a:ext cx="122682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r>
              <a:rPr lang="en-US" altLang="en-US" sz="4000">
                <a:solidFill>
                  <a:srgbClr val="4D4D4D"/>
                </a:solidFill>
                <a:cs typeface="Gill Sans Light" charset="0"/>
              </a:rPr>
              <a:t>Pull requests let you tell others about changes you've pushed to a branch in a repository on GitHub.</a:t>
            </a:r>
          </a:p>
        </p:txBody>
      </p:sp>
    </p:spTree>
  </p:cSld>
  <p:clrMapOvr>
    <a:masterClrMapping/>
  </p:clrMapOvr>
  <p:transition spd="med">
    <p:dissolv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1">
            <a:extLst>
              <a:ext uri="{FF2B5EF4-FFF2-40B4-BE49-F238E27FC236}">
                <a16:creationId xmlns:a16="http://schemas.microsoft.com/office/drawing/2014/main" id="{E26B77E8-FD48-5FEB-CD38-D3F759678F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3187" name="Rectangle 3">
            <a:extLst>
              <a:ext uri="{FF2B5EF4-FFF2-40B4-BE49-F238E27FC236}">
                <a16:creationId xmlns:a16="http://schemas.microsoft.com/office/drawing/2014/main" id="{69CF513A-7A58-80C3-8430-11715CFEDC70}"/>
              </a:ext>
            </a:extLst>
          </p:cNvPr>
          <p:cNvSpPr>
            <a:spLocks/>
          </p:cNvSpPr>
          <p:nvPr/>
        </p:nvSpPr>
        <p:spPr bwMode="auto">
          <a:xfrm>
            <a:off x="3251200" y="2971800"/>
            <a:ext cx="97409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7000" i="1" dirty="0">
                <a:solidFill>
                  <a:srgbClr val="9A9A9A"/>
                </a:solidFill>
                <a:cs typeface="Gill Sans Light" charset="0"/>
              </a:rPr>
              <a:t>Q&amp;A</a:t>
            </a:r>
          </a:p>
        </p:txBody>
      </p:sp>
    </p:spTree>
  </p:cSld>
  <p:clrMapOvr>
    <a:masterClrMapping/>
  </p:clrMapOvr>
  <p:transition spd="med">
    <p:dissolv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1">
            <a:extLst>
              <a:ext uri="{FF2B5EF4-FFF2-40B4-BE49-F238E27FC236}">
                <a16:creationId xmlns:a16="http://schemas.microsoft.com/office/drawing/2014/main" id="{A49A5C38-9BEA-E3CD-738B-71562B9B0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5235" name="Rectangle 3">
            <a:extLst>
              <a:ext uri="{FF2B5EF4-FFF2-40B4-BE49-F238E27FC236}">
                <a16:creationId xmlns:a16="http://schemas.microsoft.com/office/drawing/2014/main" id="{6C9190DE-00D0-48E2-2CE6-56C69FF528AE}"/>
              </a:ext>
            </a:extLst>
          </p:cNvPr>
          <p:cNvSpPr>
            <a:spLocks/>
          </p:cNvSpPr>
          <p:nvPr/>
        </p:nvSpPr>
        <p:spPr bwMode="auto">
          <a:xfrm>
            <a:off x="3251200" y="2971800"/>
            <a:ext cx="97409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7000" i="1">
                <a:solidFill>
                  <a:srgbClr val="9A9A9A"/>
                </a:solidFill>
                <a:cs typeface="Gill Sans Light" charset="0"/>
              </a:rPr>
              <a:t>Thank you for listening</a:t>
            </a:r>
          </a:p>
        </p:txBody>
      </p:sp>
    </p:spTree>
  </p:cSld>
  <p:clrMapOvr>
    <a:masterClrMapping/>
  </p:clrMapOvr>
  <p:transition spd="med">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1">
            <a:extLst>
              <a:ext uri="{FF2B5EF4-FFF2-40B4-BE49-F238E27FC236}">
                <a16:creationId xmlns:a16="http://schemas.microsoft.com/office/drawing/2014/main" id="{8F36B161-D3C1-16B5-2777-B1A421B16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4579" name="Rectangle 2">
            <a:extLst>
              <a:ext uri="{FF2B5EF4-FFF2-40B4-BE49-F238E27FC236}">
                <a16:creationId xmlns:a16="http://schemas.microsoft.com/office/drawing/2014/main" id="{F7ACA081-5AB4-74AD-1003-759C857E557D}"/>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2. Git basic concepts</a:t>
            </a:r>
          </a:p>
        </p:txBody>
      </p:sp>
      <p:sp>
        <p:nvSpPr>
          <p:cNvPr id="24580" name="Rectangle 3">
            <a:extLst>
              <a:ext uri="{FF2B5EF4-FFF2-40B4-BE49-F238E27FC236}">
                <a16:creationId xmlns:a16="http://schemas.microsoft.com/office/drawing/2014/main" id="{4D632BB1-19DB-B868-A8C7-8C852764E9D8}"/>
              </a:ext>
            </a:extLst>
          </p:cNvPr>
          <p:cNvSpPr>
            <a:spLocks/>
          </p:cNvSpPr>
          <p:nvPr/>
        </p:nvSpPr>
        <p:spPr bwMode="auto">
          <a:xfrm>
            <a:off x="4546600" y="3937000"/>
            <a:ext cx="8331200"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4800">
                <a:solidFill>
                  <a:srgbClr val="4D4D4D"/>
                </a:solidFill>
                <a:cs typeface="Gill Sans Light" charset="0"/>
              </a:rPr>
              <a:t>git is an open source, distributed </a:t>
            </a:r>
            <a:r>
              <a:rPr lang="en-US" altLang="en-US" sz="4800" i="1">
                <a:solidFill>
                  <a:srgbClr val="4D4D4D"/>
                </a:solidFill>
                <a:latin typeface="Gill Sans" charset="0"/>
                <a:cs typeface="Gill Sans" charset="0"/>
                <a:sym typeface="Gill Sans" charset="0"/>
              </a:rPr>
              <a:t>version control system</a:t>
            </a:r>
            <a:r>
              <a:rPr lang="en-US" altLang="en-US" sz="4800">
                <a:solidFill>
                  <a:srgbClr val="4D4D4D"/>
                </a:solidFill>
                <a:cs typeface="Gill Sans Light" charset="0"/>
              </a:rPr>
              <a:t> designed for speed and efficiency</a:t>
            </a:r>
          </a:p>
        </p:txBody>
      </p:sp>
    </p:spTree>
  </p:cSld>
  <p:clrMapOvr>
    <a:masterClrMapping/>
  </p:clrMapOvr>
  <p:transition spd="med">
    <p:dissolv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a:extLst>
              <a:ext uri="{FF2B5EF4-FFF2-40B4-BE49-F238E27FC236}">
                <a16:creationId xmlns:a16="http://schemas.microsoft.com/office/drawing/2014/main" id="{E7F7A62A-ADB2-0CBF-CEBE-DCE46B397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6627" name="Rectangle 2">
            <a:extLst>
              <a:ext uri="{FF2B5EF4-FFF2-40B4-BE49-F238E27FC236}">
                <a16:creationId xmlns:a16="http://schemas.microsoft.com/office/drawing/2014/main" id="{0DAC4B23-9EB1-2CCD-FC16-E1C271C9A713}"/>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2. Git basic concepts</a:t>
            </a:r>
          </a:p>
        </p:txBody>
      </p:sp>
      <p:sp>
        <p:nvSpPr>
          <p:cNvPr id="26628" name="Rectangle 3">
            <a:extLst>
              <a:ext uri="{FF2B5EF4-FFF2-40B4-BE49-F238E27FC236}">
                <a16:creationId xmlns:a16="http://schemas.microsoft.com/office/drawing/2014/main" id="{D89702C2-00CC-79BA-10EC-9CD9604C159F}"/>
              </a:ext>
            </a:extLst>
          </p:cNvPr>
          <p:cNvSpPr>
            <a:spLocks/>
          </p:cNvSpPr>
          <p:nvPr/>
        </p:nvSpPr>
        <p:spPr bwMode="auto">
          <a:xfrm>
            <a:off x="1270000" y="1765300"/>
            <a:ext cx="14478000" cy="7226300"/>
          </a:xfrm>
          <a:prstGeom prst="rect">
            <a:avLst/>
          </a:prstGeom>
          <a:noFill/>
          <a:ln>
            <a:noFill/>
          </a:ln>
        </p:spPr>
        <p:txBody>
          <a:bodyPr lIns="0" tIns="0" rIns="0" bIns="0" anchor="ctr"/>
          <a:lstStyle>
            <a:lvl1pPr marL="685800" indent="-685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buFont typeface="Wingdings" panose="05000000000000000000" pitchFamily="2" charset="2"/>
              <a:buChar char="§"/>
              <a:defRPr/>
            </a:pPr>
            <a:r>
              <a:rPr lang="en-US" altLang="en-US" sz="4800" b="1" dirty="0">
                <a:solidFill>
                  <a:srgbClr val="4D4D4D"/>
                </a:solidFill>
                <a:cs typeface="Gill Sans Light" charset="0"/>
              </a:rPr>
              <a:t>Git providers</a:t>
            </a:r>
            <a:r>
              <a:rPr lang="en-US" altLang="en-US" sz="4800" dirty="0">
                <a:solidFill>
                  <a:srgbClr val="4D4D4D"/>
                </a:solidFill>
                <a:cs typeface="Gill Sans Light" charset="0"/>
              </a:rPr>
              <a:t>: GitHub, Gitlab,…</a:t>
            </a:r>
          </a:p>
          <a:p>
            <a:pPr eaLnBrk="1" hangingPunct="1">
              <a:buFont typeface="Wingdings" panose="05000000000000000000" pitchFamily="2" charset="2"/>
              <a:buChar char="§"/>
              <a:defRPr/>
            </a:pPr>
            <a:r>
              <a:rPr lang="en-US" altLang="en-US" sz="4800" b="1" dirty="0">
                <a:solidFill>
                  <a:srgbClr val="4D4D4D"/>
                </a:solidFill>
                <a:cs typeface="Gill Sans Light" charset="0"/>
              </a:rPr>
              <a:t>Repository (Repo)</a:t>
            </a:r>
            <a:r>
              <a:rPr lang="en-US" altLang="en-US" sz="4800" dirty="0">
                <a:solidFill>
                  <a:srgbClr val="4D4D4D"/>
                </a:solidFill>
                <a:cs typeface="Gill Sans Light" charset="0"/>
              </a:rPr>
              <a:t>: contain a collection of files of various different versions of a Project.</a:t>
            </a:r>
          </a:p>
          <a:p>
            <a:pPr eaLnBrk="1" hangingPunct="1">
              <a:buFont typeface="Wingdings" panose="05000000000000000000" pitchFamily="2" charset="2"/>
              <a:buChar char="§"/>
              <a:defRPr/>
            </a:pPr>
            <a:r>
              <a:rPr lang="en-US" altLang="en-US" sz="4800" b="1" dirty="0">
                <a:solidFill>
                  <a:srgbClr val="4D4D4D"/>
                </a:solidFill>
                <a:cs typeface="Gill Sans Light" charset="0"/>
              </a:rPr>
              <a:t>Upstream/Downstream</a:t>
            </a:r>
          </a:p>
          <a:p>
            <a:pPr eaLnBrk="1" hangingPunct="1">
              <a:buFont typeface="Wingdings" panose="05000000000000000000" pitchFamily="2" charset="2"/>
              <a:buChar char="§"/>
              <a:defRPr/>
            </a:pPr>
            <a:r>
              <a:rPr lang="en-US" altLang="en-US" sz="4800" b="1" dirty="0">
                <a:solidFill>
                  <a:srgbClr val="4D4D4D"/>
                </a:solidFill>
                <a:cs typeface="Gill Sans Light" charset="0"/>
              </a:rPr>
              <a:t>Branch</a:t>
            </a:r>
          </a:p>
          <a:p>
            <a:pPr eaLnBrk="1" hangingPunct="1">
              <a:buFont typeface="Wingdings" panose="05000000000000000000" pitchFamily="2" charset="2"/>
              <a:buChar char="§"/>
              <a:defRPr/>
            </a:pPr>
            <a:r>
              <a:rPr lang="en-US" altLang="en-US" sz="4800" b="1" dirty="0">
                <a:solidFill>
                  <a:srgbClr val="4D4D4D"/>
                </a:solidFill>
                <a:cs typeface="Gill Sans Light" charset="0"/>
              </a:rPr>
              <a:t>Commands: </a:t>
            </a:r>
            <a:r>
              <a:rPr lang="en-US" altLang="en-US" sz="4800" dirty="0">
                <a:solidFill>
                  <a:srgbClr val="4D4D4D"/>
                </a:solidFill>
                <a:cs typeface="Gill Sans Light" charset="0"/>
              </a:rPr>
              <a:t>commit</a:t>
            </a:r>
          </a:p>
          <a:p>
            <a:pPr marL="0" indent="0" eaLnBrk="1" hangingPunct="1">
              <a:defRPr/>
            </a:pPr>
            <a:r>
              <a:rPr lang="en-US" altLang="en-US" sz="4800" dirty="0">
                <a:solidFill>
                  <a:srgbClr val="4D4D4D"/>
                </a:solidFill>
                <a:cs typeface="Gill Sans Light" charset="0"/>
              </a:rPr>
              <a:t>	clone, fetch/pull, push, …</a:t>
            </a:r>
          </a:p>
        </p:txBody>
      </p:sp>
      <p:pic>
        <p:nvPicPr>
          <p:cNvPr id="26629" name="Google Shape;103;p15">
            <a:extLst>
              <a:ext uri="{FF2B5EF4-FFF2-40B4-BE49-F238E27FC236}">
                <a16:creationId xmlns:a16="http://schemas.microsoft.com/office/drawing/2014/main" id="{F81303DF-B08C-54D9-C2DF-84B02B892704}"/>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5575" y="5749925"/>
            <a:ext cx="7210425"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a:extLst>
              <a:ext uri="{FF2B5EF4-FFF2-40B4-BE49-F238E27FC236}">
                <a16:creationId xmlns:a16="http://schemas.microsoft.com/office/drawing/2014/main" id="{6269B2B8-E31A-84D8-2F89-C231966E94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8675" name="Rectangle 2">
            <a:extLst>
              <a:ext uri="{FF2B5EF4-FFF2-40B4-BE49-F238E27FC236}">
                <a16:creationId xmlns:a16="http://schemas.microsoft.com/office/drawing/2014/main" id="{4D447D84-066D-6C3A-88F3-7F57AF7DD5DB}"/>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2. Git basic concepts</a:t>
            </a:r>
          </a:p>
        </p:txBody>
      </p:sp>
      <p:pic>
        <p:nvPicPr>
          <p:cNvPr id="28676" name="Google Shape;147;p26" descr="basic-remote-workflow.png">
            <a:extLst>
              <a:ext uri="{FF2B5EF4-FFF2-40B4-BE49-F238E27FC236}">
                <a16:creationId xmlns:a16="http://schemas.microsoft.com/office/drawing/2014/main" id="{9DFAEC23-48D7-A9A4-7522-440D5599E2D5}"/>
              </a:ext>
            </a:extLst>
          </p:cNvPr>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 y="2438400"/>
            <a:ext cx="6154738" cy="499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Picture 2">
            <a:extLst>
              <a:ext uri="{FF2B5EF4-FFF2-40B4-BE49-F238E27FC236}">
                <a16:creationId xmlns:a16="http://schemas.microsoft.com/office/drawing/2014/main" id="{5F59E5BD-64AA-2C59-AFFA-05FC2124F6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316" t="5797" r="4298" b="7500"/>
          <a:stretch>
            <a:fillRect/>
          </a:stretch>
        </p:blipFill>
        <p:spPr bwMode="auto">
          <a:xfrm>
            <a:off x="6451600" y="2438400"/>
            <a:ext cx="9753600"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dissolv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1">
            <a:extLst>
              <a:ext uri="{FF2B5EF4-FFF2-40B4-BE49-F238E27FC236}">
                <a16:creationId xmlns:a16="http://schemas.microsoft.com/office/drawing/2014/main" id="{447E3F0F-61F6-AAF7-A3DF-CA86AF2C55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0723" name="Rectangle 2">
            <a:extLst>
              <a:ext uri="{FF2B5EF4-FFF2-40B4-BE49-F238E27FC236}">
                <a16:creationId xmlns:a16="http://schemas.microsoft.com/office/drawing/2014/main" id="{28F8ADC8-88B2-DBEA-3FDC-94CE0B12C08D}"/>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3. Why git</a:t>
            </a:r>
          </a:p>
        </p:txBody>
      </p:sp>
      <p:sp>
        <p:nvSpPr>
          <p:cNvPr id="30724" name="Rectangle 3">
            <a:extLst>
              <a:ext uri="{FF2B5EF4-FFF2-40B4-BE49-F238E27FC236}">
                <a16:creationId xmlns:a16="http://schemas.microsoft.com/office/drawing/2014/main" id="{404EA8D0-302F-A807-C0A2-080F9C49CFFF}"/>
              </a:ext>
            </a:extLst>
          </p:cNvPr>
          <p:cNvSpPr>
            <a:spLocks/>
          </p:cNvSpPr>
          <p:nvPr/>
        </p:nvSpPr>
        <p:spPr bwMode="auto">
          <a:xfrm>
            <a:off x="1117600" y="2209800"/>
            <a:ext cx="149352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685800" indent="-685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buFont typeface="Wingdings" panose="05000000000000000000" pitchFamily="2" charset="2"/>
              <a:buChar char="ü"/>
            </a:pPr>
            <a:r>
              <a:rPr lang="en-US" altLang="en-US" sz="4800">
                <a:solidFill>
                  <a:srgbClr val="4D4D4D"/>
                </a:solidFill>
                <a:cs typeface="Gill Sans Light" charset="0"/>
              </a:rPr>
              <a:t>Git is the most widely used version control system, enabling tracking of changes to files and easier collaboration among multiple users.</a:t>
            </a:r>
          </a:p>
          <a:p>
            <a:pPr eaLnBrk="1" hangingPunct="1">
              <a:buFont typeface="Wingdings" panose="05000000000000000000" pitchFamily="2" charset="2"/>
              <a:buChar char="ü"/>
            </a:pPr>
            <a:endParaRPr lang="en-US" altLang="en-US" sz="4800">
              <a:solidFill>
                <a:srgbClr val="4D4D4D"/>
              </a:solidFill>
              <a:cs typeface="Gill Sans Light" charset="0"/>
            </a:endParaRPr>
          </a:p>
          <a:p>
            <a:pPr eaLnBrk="1" hangingPunct="1">
              <a:buFont typeface="Wingdings" panose="05000000000000000000" pitchFamily="2" charset="2"/>
              <a:buChar char="ü"/>
            </a:pPr>
            <a:r>
              <a:rPr lang="en-US" altLang="en-US" sz="4800">
                <a:solidFill>
                  <a:srgbClr val="4D4D4D"/>
                </a:solidFill>
                <a:cs typeface="Gill Sans Light" charset="0"/>
              </a:rPr>
              <a:t>Git can be accessed via a command line or through a desktop app with a graphical user interface.</a:t>
            </a:r>
          </a:p>
          <a:p>
            <a:pPr eaLnBrk="1" hangingPunct="1">
              <a:buFont typeface="Wingdings" panose="05000000000000000000" pitchFamily="2" charset="2"/>
              <a:buChar char="ü"/>
            </a:pPr>
            <a:endParaRPr lang="en-US" altLang="en-US" sz="4800">
              <a:solidFill>
                <a:srgbClr val="4D4D4D"/>
              </a:solidFill>
              <a:cs typeface="Gill Sans Light" charset="0"/>
            </a:endParaRPr>
          </a:p>
          <a:p>
            <a:pPr eaLnBrk="1" hangingPunct="1">
              <a:buFont typeface="Wingdings" panose="05000000000000000000" pitchFamily="2" charset="2"/>
              <a:buChar char="ü"/>
            </a:pPr>
            <a:r>
              <a:rPr lang="en-US" altLang="en-US" sz="4800">
                <a:solidFill>
                  <a:srgbClr val="4D4D4D"/>
                </a:solidFill>
                <a:cs typeface="Gill Sans Light" charset="0"/>
              </a:rPr>
              <a:t>A Git repository contains all project files and their complete revision history, which is stored in a .git subfolder.</a:t>
            </a:r>
          </a:p>
        </p:txBody>
      </p:sp>
    </p:spTree>
  </p:cSld>
  <p:clrMapOvr>
    <a:masterClrMapping/>
  </p:clrMapOvr>
  <p:transition spd="med">
    <p:dissolv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a:extLst>
              <a:ext uri="{FF2B5EF4-FFF2-40B4-BE49-F238E27FC236}">
                <a16:creationId xmlns:a16="http://schemas.microsoft.com/office/drawing/2014/main" id="{257CB9F2-4C43-3FC4-73F8-0D6C208164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76530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771" name="Rectangle 2">
            <a:extLst>
              <a:ext uri="{FF2B5EF4-FFF2-40B4-BE49-F238E27FC236}">
                <a16:creationId xmlns:a16="http://schemas.microsoft.com/office/drawing/2014/main" id="{2BA733D1-4F66-2F87-8741-760164226890}"/>
              </a:ext>
            </a:extLst>
          </p:cNvPr>
          <p:cNvSpPr>
            <a:spLocks/>
          </p:cNvSpPr>
          <p:nvPr/>
        </p:nvSpPr>
        <p:spPr bwMode="auto">
          <a:xfrm>
            <a:off x="1951038" y="374650"/>
            <a:ext cx="135001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algn="ctr" eaLnBrk="1" hangingPunct="1"/>
            <a:r>
              <a:rPr lang="en-US" altLang="en-US" sz="6400">
                <a:solidFill>
                  <a:schemeClr val="tx1"/>
                </a:solidFill>
                <a:cs typeface="Gill Sans Light" charset="0"/>
              </a:rPr>
              <a:t>3. Why git</a:t>
            </a:r>
          </a:p>
        </p:txBody>
      </p:sp>
      <p:sp>
        <p:nvSpPr>
          <p:cNvPr id="32772" name="Rectangle 3">
            <a:extLst>
              <a:ext uri="{FF2B5EF4-FFF2-40B4-BE49-F238E27FC236}">
                <a16:creationId xmlns:a16="http://schemas.microsoft.com/office/drawing/2014/main" id="{E535E689-A73B-EE0D-AADF-35D2665C3061}"/>
              </a:ext>
            </a:extLst>
          </p:cNvPr>
          <p:cNvSpPr>
            <a:spLocks/>
          </p:cNvSpPr>
          <p:nvPr/>
        </p:nvSpPr>
        <p:spPr bwMode="auto">
          <a:xfrm>
            <a:off x="1117600" y="2209800"/>
            <a:ext cx="149352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marL="685800" indent="-685800">
              <a:defRPr sz="3800">
                <a:solidFill>
                  <a:srgbClr val="414141"/>
                </a:solidFill>
                <a:latin typeface="Gill Sans Light" charset="0"/>
                <a:cs typeface="ヒラギノ角ゴ ProN W3" charset="0"/>
                <a:sym typeface="Gill Sans Light" charset="0"/>
              </a:defRPr>
            </a:lvl1pPr>
            <a:lvl2pPr marL="742950" indent="-285750">
              <a:defRPr sz="3800">
                <a:solidFill>
                  <a:srgbClr val="414141"/>
                </a:solidFill>
                <a:latin typeface="Gill Sans Light" charset="0"/>
                <a:cs typeface="ヒラギノ角ゴ ProN W3" charset="0"/>
                <a:sym typeface="Gill Sans Light" charset="0"/>
              </a:defRPr>
            </a:lvl2pPr>
            <a:lvl3pPr marL="1143000" indent="-228600">
              <a:defRPr sz="3800">
                <a:solidFill>
                  <a:srgbClr val="414141"/>
                </a:solidFill>
                <a:latin typeface="Gill Sans Light" charset="0"/>
                <a:cs typeface="ヒラギノ角ゴ ProN W3" charset="0"/>
                <a:sym typeface="Gill Sans Light" charset="0"/>
              </a:defRPr>
            </a:lvl3pPr>
            <a:lvl4pPr marL="1600200" indent="-228600">
              <a:defRPr sz="3800">
                <a:solidFill>
                  <a:srgbClr val="414141"/>
                </a:solidFill>
                <a:latin typeface="Gill Sans Light" charset="0"/>
                <a:cs typeface="ヒラギノ角ゴ ProN W3" charset="0"/>
                <a:sym typeface="Gill Sans Light" charset="0"/>
              </a:defRPr>
            </a:lvl4pPr>
            <a:lvl5pPr marL="2057400" indent="-228600">
              <a:defRPr sz="3800">
                <a:solidFill>
                  <a:srgbClr val="414141"/>
                </a:solidFill>
                <a:latin typeface="Gill Sans Light" charset="0"/>
                <a:cs typeface="ヒラギノ角ゴ ProN W3" charset="0"/>
                <a:sym typeface="Gill Sans Light" charset="0"/>
              </a:defRPr>
            </a:lvl5pPr>
            <a:lvl6pPr marL="25146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6pPr>
            <a:lvl7pPr marL="29718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7pPr>
            <a:lvl8pPr marL="34290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8pPr>
            <a:lvl9pPr marL="3886200" indent="-228600" eaLnBrk="0" fontAlgn="base" hangingPunct="0">
              <a:spcBef>
                <a:spcPct val="0"/>
              </a:spcBef>
              <a:spcAft>
                <a:spcPct val="0"/>
              </a:spcAft>
              <a:defRPr sz="3800">
                <a:solidFill>
                  <a:srgbClr val="414141"/>
                </a:solidFill>
                <a:latin typeface="Gill Sans Light" charset="0"/>
                <a:cs typeface="ヒラギノ角ゴ ProN W3" charset="0"/>
                <a:sym typeface="Gill Sans Light" charset="0"/>
              </a:defRPr>
            </a:lvl9pPr>
          </a:lstStyle>
          <a:p>
            <a:pPr eaLnBrk="1" hangingPunct="1">
              <a:buFont typeface="Wingdings" panose="05000000000000000000" pitchFamily="2" charset="2"/>
              <a:buChar char="ü"/>
            </a:pPr>
            <a:r>
              <a:rPr lang="en-US" altLang="en-US" sz="4800">
                <a:solidFill>
                  <a:srgbClr val="4D4D4D"/>
                </a:solidFill>
                <a:cs typeface="Gill Sans Light" charset="0"/>
              </a:rPr>
              <a:t>Online hosts such as GitHub and Gitlab can be used for storing a copy of the Git repository, enabling smoother collaboration with other developers.</a:t>
            </a:r>
          </a:p>
          <a:p>
            <a:pPr eaLnBrk="1" hangingPunct="1">
              <a:buFont typeface="Wingdings" panose="05000000000000000000" pitchFamily="2" charset="2"/>
              <a:buChar char="ü"/>
            </a:pPr>
            <a:endParaRPr lang="en-US" altLang="en-US" sz="4800">
              <a:solidFill>
                <a:srgbClr val="4D4D4D"/>
              </a:solidFill>
              <a:cs typeface="Gill Sans Light" charset="0"/>
            </a:endParaRPr>
          </a:p>
          <a:p>
            <a:pPr eaLnBrk="1" hangingPunct="1">
              <a:buFont typeface="Wingdings" panose="05000000000000000000" pitchFamily="2" charset="2"/>
              <a:buChar char="ü"/>
            </a:pPr>
            <a:r>
              <a:rPr lang="en-US" altLang="en-US" sz="4800">
                <a:solidFill>
                  <a:srgbClr val="4D4D4D"/>
                </a:solidFill>
                <a:cs typeface="Gill Sans Light" charset="0"/>
              </a:rPr>
              <a:t>Git also supports branching and merging, allowing concurrent development workflows and providing robust tools for handling conflicts during merges.</a:t>
            </a:r>
          </a:p>
        </p:txBody>
      </p:sp>
    </p:spTree>
  </p:cSld>
  <p:clrMapOvr>
    <a:masterClrMapping/>
  </p:clrMapOvr>
  <p:transition spd="med">
    <p:dissolve/>
  </p:transition>
</p:sld>
</file>

<file path=ppt/theme/theme1.xml><?xml version="1.0" encoding="utf-8"?>
<a:theme xmlns:a="http://schemas.openxmlformats.org/drawingml/2006/main" name="Title &amp; Subtitle">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Subtitle">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Title &amp; Bullets - Left">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Left">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Lef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Photo - Vertical">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Vertical">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Photo - Vertic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Bullets">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ullets">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Title &amp; Bullets">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Blank - Dar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Blank - Dark">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Blank -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Photo - Vertical - Dar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Vertical - Dark">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Photo - Vertical -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Title - Top - Dar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Top - Dark">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Top -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 Top">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Top">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Top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 - Center">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 Center">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 Cent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hoto - Horizontal">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Horizontal">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Photo - Horizonta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hoto - Horizontal - Dar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Photo - Horizontal - Dark">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Photo - Horizontal -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itle &amp; Subtitle - Photo">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Subtitle - Photo">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Subtitle - Phot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itle &amp; Subtitle - Photo - Dark">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Subtitle - Photo - Dark">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Subtitle - Photo -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itle &amp; Bullets - Right">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Right">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Righ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Title &amp; Bullets - 2 Column">
  <a:themeElements>
    <a:clrScheme name="">
      <a:dk1>
        <a:srgbClr val="414141"/>
      </a:dk1>
      <a:lt1>
        <a:srgbClr val="FFFFFF"/>
      </a:lt1>
      <a:dk2>
        <a:srgbClr val="000000"/>
      </a:dk2>
      <a:lt2>
        <a:srgbClr val="808080"/>
      </a:lt2>
      <a:accent1>
        <a:srgbClr val="6C7472"/>
      </a:accent1>
      <a:accent2>
        <a:srgbClr val="333399"/>
      </a:accent2>
      <a:accent3>
        <a:srgbClr val="FFFFFF"/>
      </a:accent3>
      <a:accent4>
        <a:srgbClr val="363636"/>
      </a:accent4>
      <a:accent5>
        <a:srgbClr val="BABCBC"/>
      </a:accent5>
      <a:accent6>
        <a:srgbClr val="2D2D8A"/>
      </a:accent6>
      <a:hlink>
        <a:srgbClr val="009999"/>
      </a:hlink>
      <a:folHlink>
        <a:srgbClr val="99CC00"/>
      </a:folHlink>
    </a:clrScheme>
    <a:fontScheme name="Title &amp; Bullets - 2 Column">
      <a:majorFont>
        <a:latin typeface="Gill Sans Light"/>
        <a:ea typeface=""/>
        <a:cs typeface="ヒラギノ角ゴ ProN W3"/>
      </a:majorFont>
      <a:minorFont>
        <a:latin typeface="Gill Sans Light"/>
        <a:ea typeface=""/>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spDef>
    <a:lnDef>
      <a:spPr bwMode="auto">
        <a:xfrm>
          <a:off x="0" y="0"/>
          <a:ext cx="1" cy="1"/>
        </a:xfrm>
        <a:custGeom>
          <a:avLst/>
          <a:gdLst/>
          <a:ahLst/>
          <a:cxnLst/>
          <a:rect l="0" t="0" r="0" b="0"/>
          <a:pathLst/>
        </a:custGeom>
        <a:solidFill>
          <a:srgbClr val="6C7472"/>
        </a:solidFill>
        <a:ln>
          <a:noFill/>
        </a:ln>
        <a:effectLst/>
        <a:extLst>
          <a:ext uri="{91240B29-F687-4F45-9708-019B960494DF}">
            <a14:hiddenLine xmlns:a14="http://schemas.microsoft.com/office/drawing/2010/main" w="12700"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3800" b="0" i="0" u="none" strike="noStrike" cap="none" normalizeH="0" baseline="0" smtClean="0">
            <a:ln>
              <a:noFill/>
            </a:ln>
            <a:solidFill>
              <a:srgbClr val="414141"/>
            </a:solidFill>
            <a:effectLst/>
            <a:latin typeface="Gill Sans Light" charset="0"/>
            <a:cs typeface="ヒラギノ角ゴ ProN W3" charset="0"/>
            <a:sym typeface="Gill Sans Light" charset="0"/>
          </a:defRPr>
        </a:defPPr>
      </a:lstStyle>
    </a:lnDef>
  </a:objectDefaults>
  <a:extraClrSchemeLst>
    <a:extraClrScheme>
      <a:clrScheme name="Title &amp; Bullets - 2 Colum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5540</TotalTime>
  <Pages>0</Pages>
  <Words>3745</Words>
  <Characters>0</Characters>
  <Application>Microsoft Office PowerPoint</Application>
  <PresentationFormat>Custom</PresentationFormat>
  <Lines>0</Lines>
  <Paragraphs>565</Paragraphs>
  <Slides>47</Slides>
  <Notes>42</Notes>
  <HiddenSlides>0</HiddenSlides>
  <MMClips>0</MMClips>
  <ScaleCrop>false</ScaleCrop>
  <HeadingPairs>
    <vt:vector size="6" baseType="variant">
      <vt:variant>
        <vt:lpstr>Fonts Used</vt:lpstr>
      </vt:variant>
      <vt:variant>
        <vt:i4>17</vt:i4>
      </vt:variant>
      <vt:variant>
        <vt:lpstr>Theme</vt:lpstr>
      </vt:variant>
      <vt:variant>
        <vt:i4>16</vt:i4>
      </vt:variant>
      <vt:variant>
        <vt:lpstr>Slide Titles</vt:lpstr>
      </vt:variant>
      <vt:variant>
        <vt:i4>47</vt:i4>
      </vt:variant>
    </vt:vector>
  </HeadingPairs>
  <TitlesOfParts>
    <vt:vector size="80" baseType="lpstr">
      <vt:lpstr>Apercu</vt:lpstr>
      <vt:lpstr>-apple-system</vt:lpstr>
      <vt:lpstr>Gill Sans</vt:lpstr>
      <vt:lpstr>Gill Sans Light</vt:lpstr>
      <vt:lpstr>Google Sans</vt:lpstr>
      <vt:lpstr>Helvetica Neue</vt:lpstr>
      <vt:lpstr>Lucida Grande</vt:lpstr>
      <vt:lpstr>Mulish Regular</vt:lpstr>
      <vt:lpstr>RobotoCondensed</vt:lpstr>
      <vt:lpstr>SFMono-Regular</vt:lpstr>
      <vt:lpstr>Arial</vt:lpstr>
      <vt:lpstr>Calibri</vt:lpstr>
      <vt:lpstr>Nunito</vt:lpstr>
      <vt:lpstr>Roboto Slab</vt:lpstr>
      <vt:lpstr>Tahoma</vt:lpstr>
      <vt:lpstr>Verdana</vt:lpstr>
      <vt:lpstr>Wingdings</vt:lpstr>
      <vt:lpstr>Title &amp; Subtitle</vt:lpstr>
      <vt:lpstr>Title - Top</vt:lpstr>
      <vt:lpstr>Title - Center</vt:lpstr>
      <vt:lpstr>Photo - Horizontal</vt:lpstr>
      <vt:lpstr>Photo - Horizontal - Dark</vt:lpstr>
      <vt:lpstr>Title &amp; Subtitle - Photo</vt:lpstr>
      <vt:lpstr>Title &amp; Subtitle - Photo - Dark</vt:lpstr>
      <vt:lpstr>Title &amp; Bullets - Right</vt:lpstr>
      <vt:lpstr>Title &amp; Bullets - 2 Column</vt:lpstr>
      <vt:lpstr>Title &amp; Bullets - Left</vt:lpstr>
      <vt:lpstr>Photo - Vertical</vt:lpstr>
      <vt:lpstr>Bullets</vt:lpstr>
      <vt:lpstr>Title &amp; Bullets</vt:lpstr>
      <vt:lpstr>Blank - Dark</vt:lpstr>
      <vt:lpstr>Photo - Vertical - Dark</vt:lpstr>
      <vt:lpstr>Title - Top - Dark</vt:lpstr>
      <vt:lpstr>git  +  Github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Workflow</dc:title>
  <dc:subject/>
  <dc:creator>Admin</dc:creator>
  <cp:keywords/>
  <dc:description/>
  <cp:lastModifiedBy>Lam Nguyen</cp:lastModifiedBy>
  <cp:revision>133</cp:revision>
  <dcterms:modified xsi:type="dcterms:W3CDTF">2024-04-01T02:09:18Z</dcterms:modified>
</cp:coreProperties>
</file>